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80" r:id="rId3"/>
    <p:sldId id="281" r:id="rId4"/>
    <p:sldId id="262" r:id="rId5"/>
    <p:sldId id="264" r:id="rId6"/>
    <p:sldId id="263" r:id="rId7"/>
    <p:sldId id="323" r:id="rId8"/>
    <p:sldId id="266" r:id="rId9"/>
    <p:sldId id="265" r:id="rId10"/>
    <p:sldId id="295" r:id="rId11"/>
    <p:sldId id="297" r:id="rId12"/>
    <p:sldId id="268" r:id="rId13"/>
    <p:sldId id="269" r:id="rId14"/>
    <p:sldId id="270" r:id="rId15"/>
    <p:sldId id="282" r:id="rId16"/>
    <p:sldId id="324" r:id="rId17"/>
    <p:sldId id="325" r:id="rId18"/>
    <p:sldId id="328" r:id="rId19"/>
    <p:sldId id="326" r:id="rId20"/>
    <p:sldId id="327" r:id="rId21"/>
    <p:sldId id="330" r:id="rId22"/>
    <p:sldId id="283" r:id="rId23"/>
    <p:sldId id="290" r:id="rId24"/>
    <p:sldId id="298" r:id="rId25"/>
    <p:sldId id="284" r:id="rId26"/>
    <p:sldId id="316" r:id="rId27"/>
    <p:sldId id="315" r:id="rId28"/>
    <p:sldId id="312" r:id="rId29"/>
    <p:sldId id="318" r:id="rId30"/>
    <p:sldId id="311" r:id="rId31"/>
    <p:sldId id="319" r:id="rId32"/>
    <p:sldId id="310" r:id="rId33"/>
    <p:sldId id="320" r:id="rId34"/>
    <p:sldId id="317" r:id="rId35"/>
    <p:sldId id="313" r:id="rId36"/>
    <p:sldId id="321" r:id="rId37"/>
    <p:sldId id="322" r:id="rId38"/>
    <p:sldId id="331" r:id="rId39"/>
    <p:sldId id="308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0" autoAdjust="0"/>
    <p:restoredTop sz="94660"/>
  </p:normalViewPr>
  <p:slideViewPr>
    <p:cSldViewPr>
      <p:cViewPr>
        <p:scale>
          <a:sx n="100" d="100"/>
          <a:sy n="100" d="100"/>
        </p:scale>
        <p:origin x="-1218" y="-7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8501" r="60126" b="9332"/>
          <a:stretch>
            <a:fillRect/>
          </a:stretch>
        </p:blipFill>
        <p:spPr bwMode="auto">
          <a:xfrm>
            <a:off x="8172450" y="5903913"/>
            <a:ext cx="97155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6143625"/>
            <a:ext cx="19050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97576-0625-4751-88DA-8FC883A7A3BD}" type="datetimeFigureOut">
              <a:rPr lang="en-US"/>
              <a:pPr>
                <a:defRPr/>
              </a:pPr>
              <a:t>1/14/2012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1EF6B-E170-4932-A66C-B11DE60C1E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4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627F8-2080-48C6-959F-828953E4EAD4}" type="datetimeFigureOut">
              <a:rPr lang="en-US"/>
              <a:pPr>
                <a:defRPr/>
              </a:pPr>
              <a:t>1/14/2012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1BA5B-7730-4338-A929-CCF4E62AD0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6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ACE6E-2FEA-42D8-BF87-87756AADFDAC}" type="datetimeFigureOut">
              <a:rPr lang="en-US"/>
              <a:pPr>
                <a:defRPr/>
              </a:pPr>
              <a:t>1/14/2012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F4CC6-FBC2-401F-B47B-6E15E8F7CD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1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2D1AF-EAED-4268-B8B1-767446E93AD6}" type="datetimeFigureOut">
              <a:rPr lang="en-US"/>
              <a:pPr>
                <a:defRPr/>
              </a:pPr>
              <a:t>1/14/2012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1BE9-E31B-4FDF-91F5-0AE007E2AB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8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36563-9215-477A-8447-02A2BDA08C69}" type="datetimeFigureOut">
              <a:rPr lang="en-US"/>
              <a:pPr>
                <a:defRPr/>
              </a:pPr>
              <a:t>1/14/2012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E8C36-05B0-4F68-9820-2AAA6625F9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0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B25DE-9810-4F14-93EE-3EC0AD4622D4}" type="datetimeFigureOut">
              <a:rPr lang="en-US"/>
              <a:pPr>
                <a:defRPr/>
              </a:pPr>
              <a:t>1/14/2012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9604B-1444-40E0-B740-98CBDE5012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80243D86-7697-4D1C-B176-EE22A88D4B80}" type="datetimeFigureOut">
              <a:rPr lang="en-US"/>
              <a:pPr>
                <a:defRPr/>
              </a:pPr>
              <a:t>1/14/2012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6F9CB647-E783-4232-BE98-1B8DE0B30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ctr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7" Type="http://schemas.openxmlformats.org/officeDocument/2006/relationships/image" Target="../media/image3.png"/><Relationship Id="rId2" Type="http://schemas.microsoft.com/office/2007/relationships/media" Target="../media/media14.wma"/><Relationship Id="rId1" Type="http://schemas.openxmlformats.org/officeDocument/2006/relationships/tags" Target="../tags/tag1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22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3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22.pn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22.png"/><Relationship Id="rId5" Type="http://schemas.openxmlformats.org/officeDocument/2006/relationships/image" Target="../media/image4.jpe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27.wma"/><Relationship Id="rId7" Type="http://schemas.openxmlformats.org/officeDocument/2006/relationships/image" Target="../media/image32.jpeg"/><Relationship Id="rId2" Type="http://schemas.microsoft.com/office/2007/relationships/media" Target="../media/media27.wma"/><Relationship Id="rId1" Type="http://schemas.openxmlformats.org/officeDocument/2006/relationships/tags" Target="../tags/tag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6" Type="http://schemas.openxmlformats.org/officeDocument/2006/relationships/image" Target="../media/image3.png"/><Relationship Id="rId5" Type="http://schemas.openxmlformats.org/officeDocument/2006/relationships/image" Target="../media/image35.emf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wma"/><Relationship Id="rId7" Type="http://schemas.openxmlformats.org/officeDocument/2006/relationships/image" Target="../media/image3.png"/><Relationship Id="rId2" Type="http://schemas.microsoft.com/office/2007/relationships/media" Target="../media/media35.wma"/><Relationship Id="rId1" Type="http://schemas.openxmlformats.org/officeDocument/2006/relationships/tags" Target="../tags/tag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wma"/><Relationship Id="rId7" Type="http://schemas.openxmlformats.org/officeDocument/2006/relationships/image" Target="../media/image3.png"/><Relationship Id="rId2" Type="http://schemas.microsoft.com/office/2007/relationships/media" Target="../media/media36.wma"/><Relationship Id="rId1" Type="http://schemas.openxmlformats.org/officeDocument/2006/relationships/tags" Target="../tags/tag4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wma"/><Relationship Id="rId2" Type="http://schemas.microsoft.com/office/2007/relationships/media" Target="../media/media37.wm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38.emf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3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9: Automated Switching and Reconfiguration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"/>
    </mc:Choice>
    <mc:Fallback xmlns="">
      <p:transition spd="slow" advTm="4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There are two primary types of fuses:</a:t>
            </a:r>
          </a:p>
          <a:p>
            <a:pPr lvl="1"/>
            <a:r>
              <a:rPr lang="en-US" dirty="0"/>
              <a:t>Current </a:t>
            </a:r>
            <a:r>
              <a:rPr lang="en-US" dirty="0" smtClean="0"/>
              <a:t>limiting</a:t>
            </a:r>
          </a:p>
          <a:p>
            <a:pPr lvl="1"/>
            <a:r>
              <a:rPr lang="en-US" dirty="0" smtClean="0"/>
              <a:t>Expulsion</a:t>
            </a:r>
          </a:p>
          <a:p>
            <a:endParaRPr lang="en-US" dirty="0" smtClean="0"/>
          </a:p>
          <a:p>
            <a:r>
              <a:rPr lang="en-US" dirty="0"/>
              <a:t>Current limiting fuses </a:t>
            </a:r>
            <a:r>
              <a:rPr lang="en-US" dirty="0" smtClean="0"/>
              <a:t>are the most common and they reduce </a:t>
            </a:r>
            <a:r>
              <a:rPr lang="en-US" dirty="0"/>
              <a:t>the magnitude and duration of the fault current by introducing a high resistance into the </a:t>
            </a:r>
            <a:r>
              <a:rPr lang="en-US" dirty="0" smtClean="0"/>
              <a:t>circuit.  This is the traditional fusible link.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Expulsion </a:t>
            </a:r>
            <a:r>
              <a:rPr lang="en-US" dirty="0"/>
              <a:t>fuses use gas generation and exhaust to remove conducting particles </a:t>
            </a:r>
            <a:r>
              <a:rPr lang="en-US" dirty="0" smtClean="0"/>
              <a:t>from the </a:t>
            </a:r>
            <a:r>
              <a:rPr lang="en-US" dirty="0"/>
              <a:t>arc column and allow the fuse </a:t>
            </a:r>
            <a:r>
              <a:rPr lang="en-US" dirty="0" smtClean="0"/>
              <a:t>to interrupt </a:t>
            </a:r>
            <a:r>
              <a:rPr lang="en-US" dirty="0"/>
              <a:t>current at current </a:t>
            </a:r>
            <a:r>
              <a:rPr lang="en-US" dirty="0" smtClean="0"/>
              <a:t>zero.  Expulsion fuses are not current limiting devices, but they will limit the duration of the fault.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61061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Guide for Protective Relay Applications to Distribution Lines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IEEE </a:t>
            </a:r>
            <a:r>
              <a:rPr lang="en-US" sz="1400" i="1" dirty="0" err="1">
                <a:latin typeface="Times New Roman" pitchFamily="18" charset="0"/>
                <a:cs typeface="Times New Roman" pitchFamily="18" charset="0"/>
              </a:rPr>
              <a:t>Std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 C37.230-2007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4572000" cy="516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7"/>
    </mc:Choice>
    <mc:Fallback xmlns="">
      <p:transition spd="slow" advTm="20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6420" x="6897688" y="5664200"/>
          <p14:tracePt t="126556" x="6897688" y="5657850"/>
          <p14:tracePt t="126580" x="6897688" y="5651500"/>
          <p14:tracePt t="126585" x="6892925" y="5646738"/>
          <p14:tracePt t="126596" x="6886575" y="5646738"/>
          <p14:tracePt t="126604" x="6886575" y="5635625"/>
          <p14:tracePt t="126621" x="6875463" y="5618163"/>
          <p14:tracePt t="126638" x="6864350" y="5600700"/>
          <p14:tracePt t="126654" x="6851650" y="5583238"/>
          <p14:tracePt t="126671" x="6840538" y="5561013"/>
          <p14:tracePt t="126687" x="6829425" y="5537200"/>
          <p14:tracePt t="126705" x="6811963" y="5514975"/>
          <p14:tracePt t="126721" x="6794500" y="5497513"/>
          <p14:tracePt t="126738" x="6783388" y="5475288"/>
          <p14:tracePt t="126755" x="6772275" y="5457825"/>
          <p14:tracePt t="126771" x="6754813" y="5435600"/>
          <p14:tracePt t="126787" x="6737350" y="5411788"/>
          <p14:tracePt t="126805" x="6726238" y="5389563"/>
          <p14:tracePt t="126821" x="6715125" y="5372100"/>
          <p14:tracePt t="126838" x="6708775" y="5360988"/>
          <p14:tracePt t="126854" x="6704013" y="5354638"/>
          <p14:tracePt t="126871" x="6704013" y="5343525"/>
          <p14:tracePt t="126887" x="6697663" y="5343525"/>
          <p14:tracePt t="126904" x="6692900" y="5337175"/>
          <p14:tracePt t="126921" x="6692900" y="5326063"/>
          <p14:tracePt t="126938" x="6680200" y="5314950"/>
          <p14:tracePt t="126954" x="6675438" y="5297488"/>
          <p14:tracePt t="126971" x="6664325" y="5280025"/>
          <p14:tracePt t="126987" x="6646863" y="5251450"/>
          <p14:tracePt t="127005" x="6635750" y="5229225"/>
          <p14:tracePt t="127021" x="6618288" y="5211763"/>
          <p14:tracePt t="127038" x="6611938" y="5189538"/>
          <p14:tracePt t="127054" x="6600825" y="5172075"/>
          <p14:tracePt t="127071" x="6589713" y="5149850"/>
          <p14:tracePt t="127087" x="6583363" y="5132388"/>
          <p14:tracePt t="127104" x="6578600" y="5121275"/>
          <p14:tracePt t="127121" x="6572250" y="5103813"/>
          <p14:tracePt t="127138" x="6565900" y="5097463"/>
          <p14:tracePt t="127154" x="6565900" y="5092700"/>
          <p14:tracePt t="127171" x="6561138" y="5080000"/>
          <p14:tracePt t="127187" x="6561138" y="5075238"/>
          <p14:tracePt t="127204" x="6554788" y="5064125"/>
          <p14:tracePt t="127221" x="6550025" y="5064125"/>
          <p14:tracePt t="127238" x="6550025" y="5051425"/>
          <p14:tracePt t="127254" x="6543675" y="5040313"/>
          <p14:tracePt t="127271" x="6537325" y="5022850"/>
          <p14:tracePt t="127287" x="6526213" y="5006975"/>
          <p14:tracePt t="127304" x="6515100" y="4978400"/>
          <p14:tracePt t="127321" x="6503988" y="4949825"/>
          <p14:tracePt t="127337" x="6480175" y="4908550"/>
          <p14:tracePt t="127354" x="6464300" y="4864100"/>
          <p14:tracePt t="127371" x="6435725" y="4806950"/>
          <p14:tracePt t="127387" x="6407150" y="4749800"/>
          <p14:tracePt t="127387" x="6389688" y="4714875"/>
          <p14:tracePt t="127405" x="6354763" y="4651375"/>
          <p14:tracePt t="127421" x="6321425" y="4589463"/>
          <p14:tracePt t="127437" x="6297613" y="4537075"/>
          <p14:tracePt t="127455" x="6269038" y="4479925"/>
          <p14:tracePt t="127471" x="6257925" y="4451350"/>
          <p14:tracePt t="127488" x="6240463" y="4411663"/>
          <p14:tracePt t="127504" x="6229350" y="4383088"/>
          <p14:tracePt t="127521" x="6211888" y="4343400"/>
          <p14:tracePt t="127537" x="6194425" y="4308475"/>
          <p14:tracePt t="127554" x="6183313" y="4275138"/>
          <p14:tracePt t="127571" x="6161088" y="4229100"/>
          <p14:tracePt t="127571" x="6143625" y="4200525"/>
          <p14:tracePt t="127588" x="6126163" y="4154488"/>
          <p14:tracePt t="127604" x="6097588" y="4103688"/>
          <p14:tracePt t="127621" x="6075363" y="4051300"/>
          <p14:tracePt t="127637" x="6046788" y="3983038"/>
          <p14:tracePt t="127654" x="6018213" y="3921125"/>
          <p14:tracePt t="127671" x="5994400" y="3857625"/>
          <p14:tracePt t="127688" x="5972175" y="3811588"/>
          <p14:tracePt t="127704" x="5949950" y="3765550"/>
          <p14:tracePt t="127721" x="5932488" y="3721100"/>
          <p14:tracePt t="127737" x="5921375" y="3692525"/>
          <p14:tracePt t="127754" x="5903913" y="3657600"/>
          <p14:tracePt t="127771" x="5892800" y="3629025"/>
          <p14:tracePt t="127788" x="5880100" y="3600450"/>
          <p14:tracePt t="127804" x="5875338" y="3582988"/>
          <p14:tracePt t="127821" x="5868988" y="3565525"/>
          <p14:tracePt t="127837" x="5857875" y="3543300"/>
          <p14:tracePt t="127854" x="5851525" y="3514725"/>
          <p14:tracePt t="127871" x="5835650" y="3486150"/>
          <p14:tracePt t="127888" x="5829300" y="3451225"/>
          <p14:tracePt t="127904" x="5818188" y="3422650"/>
          <p14:tracePt t="127921" x="5807075" y="3382963"/>
          <p14:tracePt t="127937" x="5794375" y="3349625"/>
          <p14:tracePt t="127954" x="5783263" y="3308350"/>
          <p14:tracePt t="127971" x="5765800" y="3279775"/>
          <p14:tracePt t="127971" x="5761038" y="3263900"/>
          <p14:tracePt t="127988" x="5754688" y="3246438"/>
          <p14:tracePt t="128004" x="5749925" y="3235325"/>
          <p14:tracePt t="128021" x="5749925" y="3228975"/>
          <p14:tracePt t="128268" x="5749925" y="3222625"/>
          <p14:tracePt t="128271" x="5749925" y="3217863"/>
          <p14:tracePt t="128308" x="5749925" y="3211513"/>
          <p14:tracePt t="128324" x="5749925" y="3200400"/>
          <p14:tracePt t="128340" x="5749925" y="3189288"/>
          <p14:tracePt t="128345" x="5754688" y="3182938"/>
          <p14:tracePt t="128354" x="5754688" y="3165475"/>
          <p14:tracePt t="128371" x="5761038" y="3149600"/>
          <p14:tracePt t="128388" x="5765800" y="3121025"/>
          <p14:tracePt t="128404" x="5778500" y="3097213"/>
          <p14:tracePt t="128421" x="5783263" y="3079750"/>
          <p14:tracePt t="128437" x="5789613" y="3063875"/>
          <p14:tracePt t="128454" x="5794375" y="3040063"/>
          <p14:tracePt t="128471" x="5800725" y="3022600"/>
          <p14:tracePt t="128488" x="5807075" y="3011488"/>
          <p14:tracePt t="128504" x="5811838" y="2994025"/>
          <p14:tracePt t="128521" x="5811838" y="2982913"/>
          <p14:tracePt t="128537" x="5811838" y="2978150"/>
          <p14:tracePt t="128554" x="5818188" y="2971800"/>
          <p14:tracePt t="128716" x="5822950" y="2971800"/>
          <p14:tracePt t="128737" x="5829300" y="2982913"/>
          <p14:tracePt t="128740" x="5846763" y="3006725"/>
          <p14:tracePt t="128755" x="5868988" y="3035300"/>
          <p14:tracePt t="128771" x="5908675" y="3086100"/>
          <p14:tracePt t="128771" x="5932488" y="3114675"/>
          <p14:tracePt t="128788" x="5965825" y="3160713"/>
          <p14:tracePt t="128804" x="6007100" y="3211513"/>
          <p14:tracePt t="128821" x="6029325" y="3246438"/>
          <p14:tracePt t="128837" x="6051550" y="3275013"/>
          <p14:tracePt t="128854" x="6075363" y="3308350"/>
          <p14:tracePt t="128871" x="6092825" y="3336925"/>
          <p14:tracePt t="128887" x="6121400" y="3378200"/>
          <p14:tracePt t="128904" x="6149975" y="3422650"/>
          <p14:tracePt t="128921" x="6178550" y="3468688"/>
          <p14:tracePt t="128937" x="6207125" y="3525838"/>
          <p14:tracePt t="128954" x="6246813" y="3589338"/>
          <p14:tracePt t="128971" x="6280150" y="3640138"/>
          <p14:tracePt t="128987" x="6332538" y="3736975"/>
          <p14:tracePt t="129004" x="6372225" y="3800475"/>
          <p14:tracePt t="129021" x="6407150" y="3863975"/>
          <p14:tracePt t="129037" x="6451600" y="3925888"/>
          <p14:tracePt t="129054" x="6492875" y="3989388"/>
          <p14:tracePt t="129070" x="6526213" y="4035425"/>
          <p14:tracePt t="129087" x="6565900" y="4079875"/>
          <p14:tracePt t="129104" x="6594475" y="4108450"/>
          <p14:tracePt t="129121" x="6623050" y="4143375"/>
          <p14:tracePt t="129138" x="6651625" y="4194175"/>
          <p14:tracePt t="129154" x="6692900" y="4240213"/>
          <p14:tracePt t="129171" x="6732588" y="4297363"/>
          <p14:tracePt t="129187" x="6778625" y="4371975"/>
          <p14:tracePt t="129205" x="6811963" y="4418013"/>
          <p14:tracePt t="129220" x="6840538" y="4468813"/>
          <p14:tracePt t="129238" x="6864350" y="4497388"/>
          <p14:tracePt t="129254" x="6892925" y="4532313"/>
          <p14:tracePt t="129271" x="6921500" y="4565650"/>
          <p14:tracePt t="129287" x="6937375" y="4589463"/>
          <p14:tracePt t="129304" x="6950075" y="4606925"/>
          <p14:tracePt t="129320" x="6965950" y="4622800"/>
          <p14:tracePt t="129338" x="6978650" y="4635500"/>
          <p14:tracePt t="129354" x="6989763" y="4651375"/>
          <p14:tracePt t="129371" x="6989763" y="4657725"/>
          <p14:tracePt t="129387" x="6994525" y="4668838"/>
          <p14:tracePt t="129404" x="7000875" y="4675188"/>
          <p14:tracePt t="129468" x="7000875" y="4679950"/>
          <p14:tracePt t="129476" x="7007225" y="4679950"/>
          <p14:tracePt t="129484" x="7007225" y="4686300"/>
          <p14:tracePt t="129492" x="7011988" y="4697413"/>
          <p14:tracePt t="129504" x="7018338" y="4708525"/>
          <p14:tracePt t="129520" x="7023100" y="4714875"/>
          <p14:tracePt t="129537" x="7023100" y="4721225"/>
          <p14:tracePt t="129980" x="7029450" y="4725988"/>
          <p14:tracePt t="129988" x="7051675" y="4772025"/>
          <p14:tracePt t="130004" x="7104063" y="4846638"/>
          <p14:tracePt t="130020" x="7178675" y="4932363"/>
          <p14:tracePt t="130037" x="7264400" y="5022850"/>
          <p14:tracePt t="130054" x="7337425" y="5121275"/>
          <p14:tracePt t="130071" x="7400925" y="5207000"/>
          <p14:tracePt t="130087" x="7475538" y="5297488"/>
          <p14:tracePt t="130104" x="7532688" y="5383213"/>
          <p14:tracePt t="130120" x="7583488" y="5457825"/>
          <p14:tracePt t="130138" x="7629525" y="5526088"/>
          <p14:tracePt t="130154" x="7664450" y="5589588"/>
          <p14:tracePt t="130171" x="7697788" y="5651500"/>
          <p14:tracePt t="130187" x="7743825" y="5726113"/>
          <p14:tracePt t="130204" x="7766050" y="5765800"/>
          <p14:tracePt t="130220" x="7783513" y="5794375"/>
          <p14:tracePt t="130237" x="7794625" y="5818188"/>
          <p14:tracePt t="130254" x="7800975" y="5829300"/>
          <p14:tracePt t="130271" x="7812088" y="5846763"/>
          <p14:tracePt t="130287" x="7818438" y="5857875"/>
          <p14:tracePt t="130304" x="7823200" y="5880100"/>
          <p14:tracePt t="130320" x="7840663" y="5903913"/>
          <p14:tracePt t="130338" x="7851775" y="5921375"/>
          <p14:tracePt t="130354" x="7864475" y="5937250"/>
          <p14:tracePt t="130371" x="7875588" y="5961063"/>
          <p14:tracePt t="130387" x="7893050" y="5978525"/>
          <p14:tracePt t="130405" x="7897813" y="5989638"/>
          <p14:tracePt t="130420" x="7904163" y="5994400"/>
          <p14:tracePt t="130437" x="7908925" y="5994400"/>
          <p14:tracePt t="130454" x="7915275" y="5994400"/>
          <p14:tracePt t="130471" x="7926388" y="5994400"/>
          <p14:tracePt t="130487" x="7950200" y="5994400"/>
          <p14:tracePt t="130504" x="7978775" y="5994400"/>
          <p14:tracePt t="130520" x="8012113" y="5994400"/>
          <p14:tracePt t="130537" x="8051800" y="6000750"/>
          <p14:tracePt t="130554" x="8108950" y="6011863"/>
          <p14:tracePt t="130571" x="8166100" y="6029325"/>
          <p14:tracePt t="130587" x="8235950" y="6051550"/>
          <p14:tracePt t="130604" x="8269288" y="6069013"/>
          <p14:tracePt t="130620" x="8297863" y="6075363"/>
          <p14:tracePt t="130637" x="8315325" y="6075363"/>
          <p14:tracePt t="130654" x="8326438" y="6075363"/>
          <p14:tracePt t="131078" x="8321675" y="6075363"/>
          <p14:tracePt t="131100" x="8315325" y="6075363"/>
          <p14:tracePt t="131123" x="8308975" y="6075363"/>
          <p14:tracePt t="131137" x="8304213" y="6075363"/>
          <p14:tracePt t="131137" x="8293100" y="6080125"/>
          <p14:tracePt t="131154" x="8264525" y="6080125"/>
          <p14:tracePt t="131170" x="8247063" y="6080125"/>
          <p14:tracePt t="131187" x="8201025" y="6080125"/>
          <p14:tracePt t="131204" x="8161338" y="6080125"/>
          <p14:tracePt t="131221" x="8121650" y="6080125"/>
          <p14:tracePt t="131237" x="8064500" y="6080125"/>
          <p14:tracePt t="131254" x="8001000" y="6080125"/>
          <p14:tracePt t="131270" x="7932738" y="6080125"/>
          <p14:tracePt t="131287" x="7858125" y="6080125"/>
          <p14:tracePt t="131304" x="7772400" y="6080125"/>
          <p14:tracePt t="131321" x="7686675" y="6080125"/>
          <p14:tracePt t="131337" x="7583488" y="6080125"/>
          <p14:tracePt t="131354" x="7469188" y="6069013"/>
          <p14:tracePt t="131370" x="7350125" y="6069013"/>
          <p14:tracePt t="131387" x="7178675" y="6069013"/>
          <p14:tracePt t="131404" x="7069138" y="6069013"/>
          <p14:tracePt t="131421" x="6965950" y="6069013"/>
          <p14:tracePt t="131437" x="6858000" y="6069013"/>
          <p14:tracePt t="131454" x="6750050" y="6064250"/>
          <p14:tracePt t="131470" x="6640513" y="6057900"/>
          <p14:tracePt t="131487" x="6537325" y="6051550"/>
          <p14:tracePt t="131504" x="6457950" y="6046788"/>
          <p14:tracePt t="131521" x="6400800" y="6046788"/>
          <p14:tracePt t="131537" x="6361113" y="6046788"/>
          <p14:tracePt t="131554" x="6321425" y="6046788"/>
          <p14:tracePt t="131570" x="6286500" y="6046788"/>
          <p14:tracePt t="131587" x="6246813" y="6046788"/>
          <p14:tracePt t="131604" x="6229350" y="6046788"/>
          <p14:tracePt t="131620" x="6200775" y="6040438"/>
          <p14:tracePt t="131637" x="6178550" y="6035675"/>
          <p14:tracePt t="131654" x="6137275" y="6029325"/>
          <p14:tracePt t="131670" x="6097588" y="6022975"/>
          <p14:tracePt t="131687" x="6029325" y="6011863"/>
          <p14:tracePt t="131704" x="5965825" y="6000750"/>
          <p14:tracePt t="131721" x="5908675" y="5994400"/>
          <p14:tracePt t="131737" x="5846763" y="5994400"/>
          <p14:tracePt t="131754" x="5772150" y="5989638"/>
          <p14:tracePt t="131770" x="5703888" y="5989638"/>
          <p14:tracePt t="131787" x="5622925" y="5989638"/>
          <p14:tracePt t="131804" x="5594350" y="5989638"/>
          <p14:tracePt t="131821" x="5572125" y="5989638"/>
          <p14:tracePt t="131837" x="5561013" y="5989638"/>
          <p14:tracePt t="131854" x="5554663" y="5989638"/>
          <p14:tracePt t="131956" x="5549900" y="5989638"/>
          <p14:tracePt t="131972" x="5543550" y="5989638"/>
          <p14:tracePt t="131975" x="5537200" y="5989638"/>
          <p14:tracePt t="131987" x="5492750" y="5989638"/>
          <p14:tracePt t="132004" x="5457825" y="5989638"/>
          <p14:tracePt t="132021" x="5394325" y="5989638"/>
          <p14:tracePt t="132037" x="5314950" y="5983288"/>
          <p14:tracePt t="132054" x="5246688" y="5972175"/>
          <p14:tracePt t="132070" x="5172075" y="5965825"/>
          <p14:tracePt t="132087" x="5108575" y="5961063"/>
          <p14:tracePt t="132104" x="5057775" y="5954713"/>
          <p14:tracePt t="132120" x="5006975" y="5949950"/>
          <p14:tracePt t="132137" x="4978400" y="5943600"/>
          <p14:tracePt t="132154" x="4949825" y="5937250"/>
          <p14:tracePt t="132170" x="4926013" y="5937250"/>
          <p14:tracePt t="132188" x="4926013" y="5932488"/>
          <p14:tracePt t="132356" x="4921250" y="5932488"/>
          <p14:tracePt t="132370" x="4921250" y="5926138"/>
          <p14:tracePt t="132371" x="4897438" y="5915025"/>
          <p14:tracePt t="132387" x="4879975" y="5903913"/>
          <p14:tracePt t="132405" x="4879975" y="5880100"/>
          <p14:tracePt t="132420" x="4879975" y="5851525"/>
          <p14:tracePt t="132438" x="4868863" y="5811838"/>
          <p14:tracePt t="132454" x="4857750" y="5761038"/>
          <p14:tracePt t="132471" x="4846638" y="5697538"/>
          <p14:tracePt t="132487" x="4840288" y="5611813"/>
          <p14:tracePt t="132504" x="4840288" y="5514975"/>
          <p14:tracePt t="132520" x="4840288" y="5429250"/>
          <p14:tracePt t="132537" x="4840288" y="5343525"/>
          <p14:tracePt t="132554" x="4840288" y="5257800"/>
          <p14:tracePt t="132571" x="4840288" y="5172075"/>
          <p14:tracePt t="132587" x="4835525" y="5040313"/>
          <p14:tracePt t="132605" x="4829175" y="4954588"/>
          <p14:tracePt t="132620" x="4829175" y="4868863"/>
          <p14:tracePt t="132637" x="4822825" y="4772025"/>
          <p14:tracePt t="132654" x="4811713" y="4668838"/>
          <p14:tracePt t="132671" x="4806950" y="4572000"/>
          <p14:tracePt t="132687" x="4800600" y="4468813"/>
          <p14:tracePt t="132704" x="4800600" y="4371975"/>
          <p14:tracePt t="132720" x="4800600" y="4279900"/>
          <p14:tracePt t="132737" x="4800600" y="4183063"/>
          <p14:tracePt t="132754" x="4806950" y="4092575"/>
          <p14:tracePt t="132771" x="4811713" y="3994150"/>
          <p14:tracePt t="132787" x="4822825" y="3875088"/>
          <p14:tracePt t="132804" x="4822825" y="3806825"/>
          <p14:tracePt t="132820" x="4829175" y="3754438"/>
          <p14:tracePt t="132838" x="4835525" y="3721100"/>
          <p14:tracePt t="132854" x="4835525" y="3692525"/>
          <p14:tracePt t="132871" x="4840288" y="3679825"/>
          <p14:tracePt t="132887" x="4840288" y="3663950"/>
          <p14:tracePt t="132904" x="4840288" y="3657600"/>
          <p14:tracePt t="132920" x="4846638" y="3646488"/>
          <p14:tracePt t="132937" x="4846638" y="3629025"/>
          <p14:tracePt t="132954" x="4846638" y="3617913"/>
          <p14:tracePt t="132971" x="4846638" y="3600450"/>
          <p14:tracePt t="132987" x="4851400" y="3582988"/>
          <p14:tracePt t="133004" x="4851400" y="3578225"/>
          <p14:tracePt t="133020" x="4851400" y="3571875"/>
          <p14:tracePt t="133180" x="4851400" y="3565525"/>
          <p14:tracePt t="133188" x="4851400" y="3560763"/>
          <p14:tracePt t="133188" x="4851400" y="3549650"/>
          <p14:tracePt t="133196" x="4851400" y="3536950"/>
          <p14:tracePt t="133204" x="4851400" y="3521075"/>
          <p14:tracePt t="133220" x="4851400" y="3492500"/>
          <p14:tracePt t="133237" x="4846638" y="3475038"/>
          <p14:tracePt t="133254" x="4846638" y="3463925"/>
          <p14:tracePt t="133271" x="4846638" y="3446463"/>
          <p14:tracePt t="133287" x="4846638" y="3435350"/>
          <p14:tracePt t="133304" x="4846638" y="3429000"/>
          <p14:tracePt t="135492" x="4846638" y="3435350"/>
          <p14:tracePt t="135499" x="4846638" y="3440113"/>
          <p14:tracePt t="135506" x="4840288" y="3440113"/>
          <p14:tracePt t="135520" x="4840288" y="3446463"/>
          <p14:tracePt t="135537" x="4840288" y="3451225"/>
          <p14:tracePt t="135554" x="4840288" y="3457575"/>
          <p14:tracePt t="135570" x="4840288" y="3463925"/>
          <p14:tracePt t="135570" x="4840288" y="3468688"/>
          <p14:tracePt t="135603" x="4840288" y="3475038"/>
          <p14:tracePt t="135604" x="4840288" y="3479800"/>
          <p14:tracePt t="135700" x="4840288" y="3486150"/>
          <p14:tracePt t="135704" x="4835525" y="3486150"/>
          <p14:tracePt t="135720" x="4835525" y="3492500"/>
          <p14:tracePt t="135737" x="4835525" y="3503613"/>
          <p14:tracePt t="135753" x="4835525" y="3508375"/>
          <p14:tracePt t="135771" x="4835525" y="3521075"/>
          <p14:tracePt t="135787" x="4835525" y="3532188"/>
          <p14:tracePt t="135804" x="4835525" y="3536950"/>
          <p14:tracePt t="135820" x="4835525" y="3543300"/>
          <p14:tracePt t="135837" x="4835525" y="3554413"/>
          <p14:tracePt t="135853" x="4835525" y="3560763"/>
          <p14:tracePt t="135871" x="4835525" y="3565525"/>
          <p14:tracePt t="135887" x="4835525" y="3578225"/>
          <p14:tracePt t="135904" x="4835525" y="3582988"/>
          <p14:tracePt t="135920" x="4835525" y="3589338"/>
          <p14:tracePt t="135956" x="4835525" y="3594100"/>
          <p14:tracePt t="136011" x="4835525" y="3600450"/>
          <p14:tracePt t="136059" x="4835525" y="3606800"/>
          <p14:tracePt t="136155" x="4835525" y="3611563"/>
          <p14:tracePt t="136164" x="4829175" y="3611563"/>
          <p14:tracePt t="136171" x="4829175" y="3617913"/>
          <p14:tracePt t="136187" x="4829175" y="3635375"/>
          <p14:tracePt t="136204" x="4822825" y="3651250"/>
          <p14:tracePt t="136220" x="4822825" y="3663950"/>
          <p14:tracePt t="136237" x="4822825" y="3668713"/>
          <p14:tracePt t="136253" x="4822825" y="3675063"/>
          <p14:tracePt t="136270" x="4822825" y="3679825"/>
          <p14:tracePt t="136308" x="4822825" y="3686175"/>
          <p14:tracePt t="136316" x="4822825" y="3692525"/>
          <p14:tracePt t="136339" x="4822825" y="3697288"/>
          <p14:tracePt t="136356" x="4818063" y="3703638"/>
          <p14:tracePt t="136364" x="4818063" y="3708400"/>
          <p14:tracePt t="136370" x="4818063" y="3714750"/>
          <p14:tracePt t="136580" x="4818063" y="3721100"/>
          <p14:tracePt t="136589" x="4818063" y="3725863"/>
          <p14:tracePt t="136604" x="4818063" y="3732213"/>
          <p14:tracePt t="136620" x="4818063" y="3736975"/>
          <p14:tracePt t="136637" x="4818063" y="3743325"/>
          <p14:tracePt t="136964" x="4811713" y="3743325"/>
          <p14:tracePt t="137956" x="4806950" y="3743325"/>
          <p14:tracePt t="137971" x="4806950" y="3749675"/>
          <p14:tracePt t="137987" x="4800600" y="3749675"/>
          <p14:tracePt t="137989" x="4794250" y="3754438"/>
          <p14:tracePt t="138004" x="4789488" y="3754438"/>
          <p14:tracePt t="138148" x="4789488" y="3760788"/>
          <p14:tracePt t="138772" x="4789488" y="3765550"/>
          <p14:tracePt t="138774" x="4789488" y="3771900"/>
          <p14:tracePt t="138788" x="4800600" y="3811588"/>
          <p14:tracePt t="138804" x="4818063" y="3851275"/>
          <p14:tracePt t="138821" x="4835525" y="3908425"/>
          <p14:tracePt t="138837" x="4846638" y="3965575"/>
          <p14:tracePt t="138854" x="4868863" y="4035425"/>
          <p14:tracePt t="138871" x="4892675" y="4097338"/>
          <p14:tracePt t="138888" x="4914900" y="4149725"/>
          <p14:tracePt t="138904" x="4926013" y="4189413"/>
          <p14:tracePt t="138922" x="4926013" y="4222750"/>
          <p14:tracePt t="138937" x="4926013" y="4246563"/>
          <p14:tracePt t="138954" x="4926013" y="4275138"/>
          <p14:tracePt t="138971" x="4926013" y="4297363"/>
          <p14:tracePt t="138988" x="4926013" y="4321175"/>
          <p14:tracePt t="139004" x="4926013" y="4349750"/>
          <p14:tracePt t="139021" x="4932363" y="4365625"/>
          <p14:tracePt t="139037" x="4932363" y="4378325"/>
          <p14:tracePt t="139054" x="4932363" y="4389438"/>
          <p14:tracePt t="139212" x="4932363" y="4394200"/>
          <p14:tracePt t="139227" x="4932363" y="4422775"/>
          <p14:tracePt t="139238" x="4932363" y="4464050"/>
          <p14:tracePt t="139254" x="4932363" y="4503738"/>
          <p14:tracePt t="139271" x="4932363" y="4543425"/>
          <p14:tracePt t="139287" x="4937125" y="4594225"/>
          <p14:tracePt t="139305" x="4943475" y="4635500"/>
          <p14:tracePt t="139321" x="4943475" y="4668838"/>
          <p14:tracePt t="139338" x="4949825" y="4714875"/>
          <p14:tracePt t="139354" x="4949825" y="4772025"/>
          <p14:tracePt t="139371" x="4954588" y="4829175"/>
          <p14:tracePt t="139387" x="4960938" y="4932363"/>
          <p14:tracePt t="139405" x="4972050" y="5018088"/>
          <p14:tracePt t="139421" x="4978400" y="5086350"/>
          <p14:tracePt t="139438" x="4989513" y="5178425"/>
          <p14:tracePt t="139454" x="5006975" y="5264150"/>
          <p14:tracePt t="139471" x="5018088" y="5343525"/>
          <p14:tracePt t="139487" x="5022850" y="5418138"/>
          <p14:tracePt t="139505" x="5029200" y="5486400"/>
          <p14:tracePt t="139521" x="5035550" y="5554663"/>
          <p14:tracePt t="139538" x="5040313" y="5600700"/>
          <p14:tracePt t="139554" x="5046663" y="5646738"/>
          <p14:tracePt t="139571" x="5046663" y="5680075"/>
          <p14:tracePt t="139587" x="5046663" y="5715000"/>
          <p14:tracePt t="139605" x="5046663" y="5732463"/>
          <p14:tracePt t="139621" x="5046663" y="5743575"/>
          <p14:tracePt t="139638" x="5046663" y="5754688"/>
          <p14:tracePt t="139654" x="5046663" y="5765800"/>
          <p14:tracePt t="139671" x="5057775" y="5783263"/>
          <p14:tracePt t="139687" x="5075238" y="5818188"/>
          <p14:tracePt t="139705" x="5108575" y="5864225"/>
          <p14:tracePt t="139721" x="5165725" y="5921375"/>
          <p14:tracePt t="139738" x="5229225" y="5965825"/>
          <p14:tracePt t="139754" x="5303838" y="6000750"/>
          <p14:tracePt t="139771" x="5372100" y="6040438"/>
          <p14:tracePt t="139787" x="5440363" y="6057900"/>
          <p14:tracePt t="139787" x="5492750" y="6064250"/>
          <p14:tracePt t="139805" x="5572125" y="6064250"/>
          <p14:tracePt t="139821" x="5646738" y="6064250"/>
          <p14:tracePt t="139838" x="5721350" y="6064250"/>
          <p14:tracePt t="139854" x="5772150" y="6051550"/>
          <p14:tracePt t="139871" x="5794375" y="6040438"/>
          <p14:tracePt t="139887" x="5794375" y="6029325"/>
          <p14:tracePt t="139905" x="5800725" y="6018213"/>
          <p14:tracePt t="139921" x="5800725" y="5994400"/>
          <p14:tracePt t="139938" x="5772150" y="5949950"/>
          <p14:tracePt t="139954" x="5715000" y="5886450"/>
          <p14:tracePt t="139971" x="5640388" y="5789613"/>
          <p14:tracePt t="139987" x="5486400" y="5618163"/>
          <p14:tracePt t="140005" x="5360988" y="5486400"/>
          <p14:tracePt t="140021" x="5268913" y="5383213"/>
          <p14:tracePt t="140038" x="5189538" y="5297488"/>
          <p14:tracePt t="140054" x="5137150" y="5222875"/>
          <p14:tracePt t="140071" x="5092700" y="5160963"/>
          <p14:tracePt t="140087" x="5051425" y="5097463"/>
          <p14:tracePt t="140105" x="5029200" y="5051425"/>
          <p14:tracePt t="140121" x="5000625" y="5011738"/>
          <p14:tracePt t="140138" x="4983163" y="4989513"/>
          <p14:tracePt t="140154" x="4978400" y="4954588"/>
          <p14:tracePt t="140171" x="4965700" y="4921250"/>
          <p14:tracePt t="140187" x="4960938" y="4892675"/>
          <p14:tracePt t="140187" x="4960938" y="4875213"/>
          <p14:tracePt t="140204" x="4954588" y="4846638"/>
          <p14:tracePt t="140221" x="4954588" y="4829175"/>
          <p14:tracePt t="140238" x="4949825" y="4818063"/>
          <p14:tracePt t="140300" x="4943475" y="4822825"/>
          <p14:tracePt t="140308" x="4937125" y="4846638"/>
          <p14:tracePt t="140324" x="4954588" y="4921250"/>
          <p14:tracePt t="140338" x="5006975" y="5035550"/>
          <p14:tracePt t="140354" x="5097463" y="5189538"/>
          <p14:tracePt t="140371" x="5200650" y="5337175"/>
          <p14:tracePt t="140387" x="5360988" y="5521325"/>
          <p14:tracePt t="140405" x="5486400" y="5611813"/>
          <p14:tracePt t="140421" x="5635625" y="5697538"/>
          <p14:tracePt t="140438" x="5794375" y="5754688"/>
          <p14:tracePt t="140454" x="5943600" y="5789613"/>
          <p14:tracePt t="140471" x="6075363" y="5807075"/>
          <p14:tracePt t="140487" x="6200775" y="5811838"/>
          <p14:tracePt t="140504" x="6303963" y="5822950"/>
          <p14:tracePt t="140521" x="6389688" y="5829300"/>
          <p14:tracePt t="140537" x="6446838" y="5835650"/>
          <p14:tracePt t="140554" x="6464300" y="5835650"/>
          <p14:tracePt t="140571" x="6469063" y="5835650"/>
          <p14:tracePt t="140587" x="6469063" y="5840413"/>
          <p14:tracePt t="140628" x="6469063" y="5846763"/>
          <p14:tracePt t="140636" x="6457950" y="5846763"/>
          <p14:tracePt t="140732" x="6451600" y="5846763"/>
          <p14:tracePt t="140748" x="6446838" y="5846763"/>
          <p14:tracePt t="140754" x="6429375" y="5840413"/>
          <p14:tracePt t="140771" x="6400800" y="5822950"/>
          <p14:tracePt t="140788" x="6361113" y="5807075"/>
          <p14:tracePt t="140804" x="6280150" y="5778500"/>
          <p14:tracePt t="140821" x="6251575" y="5772150"/>
          <p14:tracePt t="140837" x="6229350" y="5772150"/>
          <p14:tracePt t="140854" x="6218238" y="5772150"/>
          <p14:tracePt t="140871" x="6211888" y="5772150"/>
          <p14:tracePt t="140888" x="6211888" y="5778500"/>
          <p14:tracePt t="140924" x="6211888" y="5783263"/>
          <p14:tracePt t="140937" x="6211888" y="5789613"/>
          <p14:tracePt t="140955" x="6223000" y="5794375"/>
          <p14:tracePt t="140971" x="6240463" y="5800725"/>
          <p14:tracePt t="140988" x="6257925" y="5807075"/>
          <p14:tracePt t="141004" x="6297613" y="5811838"/>
          <p14:tracePt t="141021" x="6332538" y="5818188"/>
          <p14:tracePt t="141037" x="6365875" y="5822950"/>
          <p14:tracePt t="141054" x="6394450" y="5822950"/>
          <p14:tracePt t="141071" x="6423025" y="5829300"/>
          <p14:tracePt t="141088" x="6440488" y="5835650"/>
          <p14:tracePt t="141104" x="6457950" y="5840413"/>
          <p14:tracePt t="141121" x="6469063" y="5840413"/>
          <p14:tracePt t="141137" x="6475413" y="5846763"/>
          <p14:tracePt t="141154" x="6480175" y="5846763"/>
          <p14:tracePt t="141171" x="6486525" y="5851525"/>
          <p14:tracePt t="141188" x="6492875" y="5857875"/>
          <p14:tracePt t="141380" x="6486525" y="5857875"/>
          <p14:tracePt t="141388" x="6469063" y="5857875"/>
          <p14:tracePt t="141389" x="6429375" y="5857875"/>
          <p14:tracePt t="141404" x="6394450" y="5857875"/>
          <p14:tracePt t="141421" x="6350000" y="5857875"/>
          <p14:tracePt t="141438" x="6292850" y="5857875"/>
          <p14:tracePt t="141454" x="6211888" y="5857875"/>
          <p14:tracePt t="141470" x="6149975" y="5851525"/>
          <p14:tracePt t="141488" x="6092825" y="5851525"/>
          <p14:tracePt t="141504" x="6051550" y="5851525"/>
          <p14:tracePt t="141521" x="6011863" y="5851525"/>
          <p14:tracePt t="141537" x="5989638" y="5846763"/>
          <p14:tracePt t="141554" x="5972175" y="5846763"/>
          <p14:tracePt t="141570" x="5965825" y="5846763"/>
          <p14:tracePt t="141587" x="5961063" y="5846763"/>
          <p14:tracePt t="141604" x="5954713" y="5846763"/>
          <p14:tracePt t="141804" x="5949950" y="5846763"/>
          <p14:tracePt t="141810" x="5949950" y="5840413"/>
          <p14:tracePt t="141821" x="5937250" y="5818188"/>
          <p14:tracePt t="141837" x="5932488" y="5783263"/>
          <p14:tracePt t="141854" x="5932488" y="5737225"/>
          <p14:tracePt t="141871" x="5926138" y="5657850"/>
          <p14:tracePt t="141887" x="5926138" y="5549900"/>
          <p14:tracePt t="141904" x="5926138" y="5400675"/>
          <p14:tracePt t="141921" x="5926138" y="5257800"/>
          <p14:tracePt t="141937" x="5926138" y="5092700"/>
          <p14:tracePt t="141955" x="5926138" y="4937125"/>
          <p14:tracePt t="141970" x="5921375" y="4778375"/>
          <p14:tracePt t="141988" x="5921375" y="4618038"/>
          <p14:tracePt t="142004" x="5908675" y="4371975"/>
          <p14:tracePt t="142021" x="5903913" y="4200525"/>
          <p14:tracePt t="142037" x="5897563" y="4029075"/>
          <p14:tracePt t="142054" x="5886450" y="3863975"/>
          <p14:tracePt t="142071" x="5864225" y="3703638"/>
          <p14:tracePt t="142087" x="5851525" y="3565525"/>
          <p14:tracePt t="142104" x="5840413" y="3451225"/>
          <p14:tracePt t="142121" x="5829300" y="3332163"/>
          <p14:tracePt t="142137" x="5811838" y="3228975"/>
          <p14:tracePt t="142154" x="5789613" y="3136900"/>
          <p14:tracePt t="142170" x="5783263" y="3074988"/>
          <p14:tracePt t="142188" x="5778500" y="3017838"/>
          <p14:tracePt t="142204" x="5761038" y="2949575"/>
          <p14:tracePt t="142221" x="5754688" y="2921000"/>
          <p14:tracePt t="142237" x="5754688" y="2908300"/>
          <p14:tracePt t="142254" x="5749925" y="2903538"/>
          <p14:tracePt t="142372" x="5743575" y="2903538"/>
          <p14:tracePt t="142412" x="5737225" y="2903538"/>
          <p14:tracePt t="142484" x="5737225" y="2908300"/>
          <p14:tracePt t="142492" x="5732463" y="2914650"/>
          <p14:tracePt t="142612" x="5732463" y="2908300"/>
          <p14:tracePt t="142637" x="5721350" y="2886075"/>
          <p14:tracePt t="142638" x="5715000" y="2846388"/>
          <p14:tracePt t="142654" x="5692775" y="2794000"/>
          <p14:tracePt t="142671" x="5668963" y="2725738"/>
          <p14:tracePt t="142687" x="5646738" y="2657475"/>
          <p14:tracePt t="142704" x="5622925" y="2589213"/>
          <p14:tracePt t="142720" x="5594350" y="2492375"/>
          <p14:tracePt t="142738" x="5554663" y="2378075"/>
          <p14:tracePt t="142754" x="5526088" y="2268538"/>
          <p14:tracePt t="142771" x="5486400" y="2136775"/>
          <p14:tracePt t="142787" x="5429250" y="1954213"/>
          <p14:tracePt t="142804" x="5400675" y="1839913"/>
          <p14:tracePt t="142820" x="5378450" y="1736725"/>
          <p14:tracePt t="142838" x="5360988" y="1651000"/>
          <p14:tracePt t="142854" x="5349875" y="1565275"/>
          <p14:tracePt t="142871" x="5343525" y="1503363"/>
          <p14:tracePt t="142887" x="5337175" y="1463675"/>
          <p14:tracePt t="142904" x="5337175" y="1446213"/>
          <p14:tracePt t="142920" x="5337175" y="1439863"/>
          <p14:tracePt t="143068" x="5337175" y="1435100"/>
          <p14:tracePt t="143087" x="5343525" y="1435100"/>
          <p14:tracePt t="143104" x="5354638" y="1435100"/>
          <p14:tracePt t="143105" x="5365750" y="1435100"/>
          <p14:tracePt t="143120" x="5378450" y="1435100"/>
          <p14:tracePt t="143138" x="5383213" y="1439863"/>
          <p14:tracePt t="143154" x="5389563" y="1439863"/>
          <p14:tracePt t="143171" x="5389563" y="1446213"/>
          <p14:tracePt t="143220" x="5394325" y="1446213"/>
          <p14:tracePt t="143229" x="5394325" y="1450975"/>
          <p14:tracePt t="143237" x="5394325" y="1463675"/>
          <p14:tracePt t="143254" x="5394325" y="1474788"/>
          <p14:tracePt t="143271" x="5394325" y="1485900"/>
          <p14:tracePt t="143287" x="5400675" y="1492250"/>
          <p14:tracePt t="143304" x="5400675" y="1497013"/>
          <p14:tracePt t="143412" x="5400675" y="1503363"/>
          <p14:tracePt t="143644" x="5400675" y="1508125"/>
          <p14:tracePt t="143656" x="5400675" y="1514475"/>
          <p14:tracePt t="143671" x="5400675" y="1520825"/>
          <p14:tracePt t="143687" x="5407025" y="1531938"/>
          <p14:tracePt t="143704" x="5411788" y="1543050"/>
          <p14:tracePt t="143720" x="5411788" y="1549400"/>
          <p14:tracePt t="143940" x="5411788" y="1554163"/>
          <p14:tracePt t="143954" x="5411788" y="1560513"/>
          <p14:tracePt t="143955" x="5418138" y="1565275"/>
          <p14:tracePt t="143970" x="5418138" y="1577975"/>
          <p14:tracePt t="143970" x="5422900" y="1589088"/>
          <p14:tracePt t="143988" x="5429250" y="1593850"/>
          <p14:tracePt t="144004" x="5440363" y="1622425"/>
          <p14:tracePt t="144021" x="5451475" y="1639888"/>
          <p14:tracePt t="144037" x="5457825" y="1657350"/>
          <p14:tracePt t="144054" x="5457825" y="1668463"/>
          <p14:tracePt t="144070" x="5468938" y="1674813"/>
          <p14:tracePt t="144088" x="5468938" y="1685925"/>
          <p14:tracePt t="144104" x="5475288" y="1697038"/>
          <p14:tracePt t="144121" x="5480050" y="1708150"/>
          <p14:tracePt t="144137" x="5486400" y="1725613"/>
          <p14:tracePt t="144154" x="5492750" y="1749425"/>
          <p14:tracePt t="144170" x="5503863" y="1771650"/>
          <p14:tracePt t="144187" x="5514975" y="1800225"/>
          <p14:tracePt t="144204" x="5537200" y="1839913"/>
          <p14:tracePt t="144221" x="5549900" y="1857375"/>
          <p14:tracePt t="144237" x="5561013" y="1879600"/>
          <p14:tracePt t="144254" x="5565775" y="1897063"/>
          <p14:tracePt t="144270" x="5572125" y="1914525"/>
          <p14:tracePt t="144287" x="5578475" y="1920875"/>
          <p14:tracePt t="144304" x="5578475" y="1931988"/>
          <p14:tracePt t="144321" x="5583238" y="1931988"/>
          <p14:tracePt t="144492" x="5578475" y="1925638"/>
          <p14:tracePt t="144504" x="5578475" y="1920875"/>
          <p14:tracePt t="144508" x="5572125" y="1914525"/>
          <p14:tracePt t="144521" x="5572125" y="1903413"/>
          <p14:tracePt t="144537" x="5565775" y="1892300"/>
          <p14:tracePt t="144554" x="5561013" y="1879600"/>
          <p14:tracePt t="144570" x="5554663" y="1868488"/>
          <p14:tracePt t="144587" x="5543550" y="1846263"/>
          <p14:tracePt t="144604" x="5526088" y="1806575"/>
          <p14:tracePt t="144621" x="5514975" y="1782763"/>
          <p14:tracePt t="144637" x="5503863" y="1765300"/>
          <p14:tracePt t="144654" x="5497513" y="1754188"/>
          <p14:tracePt t="144670" x="5492750" y="1749425"/>
          <p14:tracePt t="144687" x="5486400" y="1736725"/>
          <p14:tracePt t="144704" x="5480050" y="1731963"/>
          <p14:tracePt t="144721" x="5480050" y="1725613"/>
          <p14:tracePt t="144737" x="5480050" y="1720850"/>
          <p14:tracePt t="144924" x="5486400" y="1720850"/>
          <p14:tracePt t="144940" x="5492750" y="1720850"/>
          <p14:tracePt t="144944" x="5503863" y="1725613"/>
          <p14:tracePt t="144954" x="5526088" y="1736725"/>
          <p14:tracePt t="144970" x="5543550" y="1749425"/>
          <p14:tracePt t="144987" x="5565775" y="1760538"/>
          <p14:tracePt t="144987" x="5572125" y="1760538"/>
          <p14:tracePt t="145005" x="5589588" y="1765300"/>
          <p14:tracePt t="145021" x="5594350" y="1771650"/>
          <p14:tracePt t="145037" x="5611813" y="1771650"/>
          <p14:tracePt t="145054" x="5622925" y="1771650"/>
          <p14:tracePt t="145070" x="5629275" y="1771650"/>
          <p14:tracePt t="145087" x="5635625" y="1771650"/>
          <p14:tracePt t="145104" x="5640388" y="1771650"/>
          <p14:tracePt t="145121" x="5646738" y="1771650"/>
          <p14:tracePt t="145137" x="5651500" y="1771650"/>
          <p14:tracePt t="145154" x="5664200" y="1771650"/>
          <p14:tracePt t="145170" x="5668963" y="1771650"/>
          <p14:tracePt t="145187" x="5675313" y="1771650"/>
          <p14:tracePt t="145204" x="5680075" y="1771650"/>
          <p14:tracePt t="145220" x="5686425" y="1771650"/>
          <p14:tracePt t="145444" x="5680075" y="1771650"/>
          <p14:tracePt t="145476" x="5675313" y="1771650"/>
          <p14:tracePt t="145500" x="5668963" y="1771650"/>
          <p14:tracePt t="145524" x="5664200" y="1771650"/>
          <p14:tracePt t="145532" x="5664200" y="1765300"/>
          <p14:tracePt t="145538" x="5657850" y="1765300"/>
          <p14:tracePt t="145554" x="5651500" y="1760538"/>
          <p14:tracePt t="145570" x="5646738" y="1760538"/>
          <p14:tracePt t="145587" x="5635625" y="1754188"/>
          <p14:tracePt t="145604" x="5622925" y="1749425"/>
          <p14:tracePt t="145620" x="5618163" y="1743075"/>
          <p14:tracePt t="145638" x="5607050" y="1736725"/>
          <p14:tracePt t="145654" x="5600700" y="1736725"/>
          <p14:tracePt t="145671" x="5589588" y="1731963"/>
          <p14:tracePt t="145687" x="5583238" y="1725613"/>
          <p14:tracePt t="145704" x="5578475" y="1725613"/>
          <p14:tracePt t="145720" x="5572125" y="1725613"/>
          <p14:tracePt t="145737" x="5565775" y="1725613"/>
          <p14:tracePt t="145754" x="5561013" y="1725613"/>
          <p14:tracePt t="145788" x="5554663" y="1725613"/>
          <p14:tracePt t="145788" x="5549900" y="1725613"/>
          <p14:tracePt t="145804" x="5543550" y="1725613"/>
          <p14:tracePt t="145844" x="5537200" y="1725613"/>
          <p14:tracePt t="145851" x="5532438" y="1725613"/>
          <p14:tracePt t="145884" x="5526088" y="1725613"/>
          <p14:tracePt t="145900" x="5526088" y="1720850"/>
          <p14:tracePt t="145904" x="5521325" y="1720850"/>
          <p14:tracePt t="145920" x="5514975" y="1720850"/>
          <p14:tracePt t="145937" x="5508625" y="1714500"/>
          <p14:tracePt t="145954" x="5503863" y="1714500"/>
          <p14:tracePt t="145971" x="5503863" y="1708150"/>
          <p14:tracePt t="145987" x="5492750" y="1708150"/>
          <p14:tracePt t="146004" x="5486400" y="1703388"/>
          <p14:tracePt t="146044" x="5480050" y="1703388"/>
          <p14:tracePt t="146052" x="5480050" y="1697038"/>
          <p14:tracePt t="146092" x="5475288" y="1697038"/>
          <p14:tracePt t="146108" x="5475288" y="1692275"/>
          <p14:tracePt t="146120" x="5468938" y="1692275"/>
          <p14:tracePt t="146140" x="5468938" y="1685925"/>
          <p14:tracePt t="146148" x="5464175" y="1685925"/>
          <p14:tracePt t="146180" x="5464175" y="1679575"/>
          <p14:tracePt t="146188" x="5457825" y="1679575"/>
          <p14:tracePt t="146244" x="5451475" y="1679575"/>
          <p14:tracePt t="146270" x="5446713" y="1674813"/>
          <p14:tracePt t="146271" x="5446713" y="1668463"/>
          <p14:tracePt t="146287" x="5440363" y="1668463"/>
          <p14:tracePt t="146324" x="5435600" y="1668463"/>
          <p14:tracePt t="146330" x="5435600" y="1663700"/>
          <p14:tracePt t="146337" x="5429250" y="1663700"/>
          <p14:tracePt t="146372" x="5422900" y="1663700"/>
          <p14:tracePt t="146372" x="5422900" y="1657350"/>
          <p14:tracePt t="146404" x="5418138" y="1657350"/>
          <p14:tracePt t="146508" x="5411788" y="1657350"/>
          <p14:tracePt t="146520" x="5411788" y="1651000"/>
          <p14:tracePt t="146524" x="5407025" y="1651000"/>
          <p14:tracePt t="146556" x="5400675" y="1646238"/>
          <p14:tracePt t="146580" x="5394325" y="1646238"/>
          <p14:tracePt t="146586" x="5389563" y="1646238"/>
          <p14:tracePt t="146604" x="5383213" y="1646238"/>
          <p14:tracePt t="146620" x="5383213" y="1651000"/>
          <p14:tracePt t="146637" x="5378450" y="1651000"/>
          <p14:tracePt t="147028" x="5378450" y="1657350"/>
          <p14:tracePt t="147060" x="5378450" y="1663700"/>
          <p14:tracePt t="147073" x="5378450" y="1674813"/>
          <p14:tracePt t="147089" x="5378450" y="1679575"/>
          <p14:tracePt t="147104" x="5378450" y="1685925"/>
          <p14:tracePt t="147120" x="5378450" y="1697038"/>
          <p14:tracePt t="147137" x="5378450" y="1708150"/>
          <p14:tracePt t="147153" x="5378450" y="1714500"/>
          <p14:tracePt t="147170" x="5378450" y="1731963"/>
          <p14:tracePt t="147187" x="5378450" y="1743075"/>
          <p14:tracePt t="147204" x="5378450" y="1771650"/>
          <p14:tracePt t="147220" x="5378450" y="1782763"/>
          <p14:tracePt t="147237" x="5383213" y="1800225"/>
          <p14:tracePt t="147253" x="5383213" y="1822450"/>
          <p14:tracePt t="147270" x="5383213" y="1839913"/>
          <p14:tracePt t="147287" x="5383213" y="1851025"/>
          <p14:tracePt t="147303" x="5383213" y="1863725"/>
          <p14:tracePt t="147320" x="5383213" y="1879600"/>
          <p14:tracePt t="147337" x="5383213" y="1897063"/>
          <p14:tracePt t="147354" x="5389563" y="1908175"/>
          <p14:tracePt t="147370" x="5389563" y="1920875"/>
          <p14:tracePt t="147387" x="5389563" y="1925638"/>
          <p14:tracePt t="147447" x="5394325" y="1925638"/>
          <p14:tracePt t="147468" x="5394325" y="1920875"/>
          <p14:tracePt t="147487" x="5394325" y="1914525"/>
          <p14:tracePt t="147488" x="5394325" y="1897063"/>
          <p14:tracePt t="147503" x="5394325" y="1868488"/>
          <p14:tracePt t="147520" x="5394325" y="1839913"/>
          <p14:tracePt t="147537" x="5394325" y="1811338"/>
          <p14:tracePt t="147554" x="5394325" y="1782763"/>
          <p14:tracePt t="147570" x="5394325" y="1771650"/>
          <p14:tracePt t="147587" x="5394325" y="1760538"/>
          <p14:tracePt t="147603" x="5394325" y="1749425"/>
          <p14:tracePt t="147621" x="5394325" y="1743075"/>
          <p14:tracePt t="147707" x="5394325" y="1736725"/>
          <p14:tracePt t="147732" x="5394325" y="1731963"/>
          <p14:tracePt t="147753" x="5394325" y="1720850"/>
          <p14:tracePt t="147754" x="5394325" y="1714500"/>
          <p14:tracePt t="147770" x="5394325" y="1708150"/>
          <p14:tracePt t="147787" x="5394325" y="1703388"/>
          <p14:tracePt t="150228" x="5400675" y="1703388"/>
          <p14:tracePt t="150228" x="5400675" y="1708150"/>
          <p14:tracePt t="150252" x="5400675" y="1714500"/>
          <p14:tracePt t="150257" x="5400675" y="1725613"/>
          <p14:tracePt t="150270" x="5400675" y="1743075"/>
          <p14:tracePt t="150287" x="5400675" y="1754188"/>
          <p14:tracePt t="150303" x="5400675" y="1765300"/>
          <p14:tracePt t="150320" x="5400675" y="1782763"/>
          <p14:tracePt t="150337" x="5400675" y="1793875"/>
          <p14:tracePt t="150353" x="5400675" y="1806575"/>
          <p14:tracePt t="150370" x="5400675" y="1817688"/>
          <p14:tracePt t="150387" x="5407025" y="1835150"/>
          <p14:tracePt t="150404" x="5407025" y="1851025"/>
          <p14:tracePt t="150420" x="5407025" y="1868488"/>
          <p14:tracePt t="150437" x="5407025" y="1885950"/>
          <p14:tracePt t="150453" x="5407025" y="1908175"/>
          <p14:tracePt t="150470" x="5411788" y="1936750"/>
          <p14:tracePt t="150487" x="5411788" y="1960563"/>
          <p14:tracePt t="150503" x="5411788" y="1993900"/>
          <p14:tracePt t="150520" x="5411788" y="2022475"/>
          <p14:tracePt t="150537" x="5418138" y="2051050"/>
          <p14:tracePt t="150553" x="5418138" y="2085975"/>
          <p14:tracePt t="150570" x="5422900" y="2108200"/>
          <p14:tracePt t="150587" x="5429250" y="2160588"/>
          <p14:tracePt t="150604" x="5429250" y="2193925"/>
          <p14:tracePt t="150620" x="5435600" y="2239963"/>
          <p14:tracePt t="150637" x="5440363" y="2279650"/>
          <p14:tracePt t="150654" x="5446713" y="2320925"/>
          <p14:tracePt t="150670" x="5451475" y="2354263"/>
          <p14:tracePt t="150687" x="5451475" y="2393950"/>
          <p14:tracePt t="150703" x="5457825" y="2435225"/>
          <p14:tracePt t="150720" x="5464175" y="2474913"/>
          <p14:tracePt t="150736" x="5475288" y="2525713"/>
          <p14:tracePt t="150754" x="5486400" y="2578100"/>
          <p14:tracePt t="150770" x="5497513" y="2635250"/>
          <p14:tracePt t="150787" x="5503863" y="2686050"/>
          <p14:tracePt t="150803" x="5508625" y="2782888"/>
          <p14:tracePt t="150821" x="5521325" y="2857500"/>
          <p14:tracePt t="150837" x="5532438" y="2936875"/>
          <p14:tracePt t="150854" x="5549900" y="3035300"/>
          <p14:tracePt t="150870" x="5554663" y="3125788"/>
          <p14:tracePt t="150887" x="5561013" y="3222625"/>
          <p14:tracePt t="150903" x="5561013" y="3314700"/>
          <p14:tracePt t="150920" x="5565775" y="3417888"/>
          <p14:tracePt t="150936" x="5578475" y="3532188"/>
          <p14:tracePt t="150954" x="5600700" y="3635375"/>
          <p14:tracePt t="150970" x="5611813" y="3732213"/>
          <p14:tracePt t="150987" x="5622925" y="3811588"/>
          <p14:tracePt t="151003" x="5635625" y="3897313"/>
          <p14:tracePt t="151020" x="5640388" y="3965575"/>
          <p14:tracePt t="151037" x="5646738" y="4022725"/>
          <p14:tracePt t="151053" x="5657850" y="4079875"/>
          <p14:tracePt t="151070" x="5657850" y="4143375"/>
          <p14:tracePt t="151088" x="5664200" y="4200525"/>
          <p14:tracePt t="151103" x="5664200" y="4246563"/>
          <p14:tracePt t="151121" x="5664200" y="4297363"/>
          <p14:tracePt t="151137" x="5668963" y="4349750"/>
          <p14:tracePt t="151154" x="5668963" y="4394200"/>
          <p14:tracePt t="151170" x="5675313" y="4451350"/>
          <p14:tracePt t="151187" x="5680075" y="4508500"/>
          <p14:tracePt t="151203" x="5680075" y="4589463"/>
          <p14:tracePt t="151220" x="5686425" y="4646613"/>
          <p14:tracePt t="151236" x="5692775" y="4697413"/>
          <p14:tracePt t="151254" x="5692775" y="4754563"/>
          <p14:tracePt t="151270" x="5697538" y="4794250"/>
          <p14:tracePt t="151287" x="5703888" y="4851400"/>
          <p14:tracePt t="151303" x="5703888" y="4908550"/>
          <p14:tracePt t="151320" x="5703888" y="4960938"/>
          <p14:tracePt t="151336" x="5708650" y="5018088"/>
          <p14:tracePt t="151354" x="5708650" y="5068888"/>
          <p14:tracePt t="151370" x="5708650" y="5108575"/>
          <p14:tracePt t="151387" x="5708650" y="5143500"/>
          <p14:tracePt t="151403" x="5708650" y="5194300"/>
          <p14:tracePt t="151420" x="5708650" y="5229225"/>
          <p14:tracePt t="151436" x="5708650" y="5264150"/>
          <p14:tracePt t="151454" x="5708650" y="5297488"/>
          <p14:tracePt t="151470" x="5708650" y="5321300"/>
          <p14:tracePt t="151487" x="5708650" y="5349875"/>
          <p14:tracePt t="151503" x="5708650" y="5365750"/>
          <p14:tracePt t="151520" x="5708650" y="5389563"/>
          <p14:tracePt t="151536" x="5708650" y="5411788"/>
          <p14:tracePt t="151554" x="5708650" y="5435600"/>
          <p14:tracePt t="151570" x="5708650" y="5457825"/>
          <p14:tracePt t="151587" x="5715000" y="5486400"/>
          <p14:tracePt t="151603" x="5715000" y="5537200"/>
          <p14:tracePt t="151620" x="5715000" y="5572125"/>
          <p14:tracePt t="151636" x="5715000" y="5600700"/>
          <p14:tracePt t="151653" x="5715000" y="5618163"/>
          <p14:tracePt t="151670" x="5715000" y="5629275"/>
          <p14:tracePt t="151687" x="5715000" y="5640388"/>
          <p14:tracePt t="151703" x="5715000" y="5646738"/>
          <p14:tracePt t="151720" x="5715000" y="5657850"/>
          <p14:tracePt t="151736" x="5715000" y="5668963"/>
          <p14:tracePt t="151754" x="5715000" y="5686425"/>
          <p14:tracePt t="151770" x="5715000" y="5692775"/>
          <p14:tracePt t="151787" x="5715000" y="5708650"/>
          <p14:tracePt t="151803" x="5708650" y="5737225"/>
          <p14:tracePt t="151820" x="5708650" y="5754688"/>
          <p14:tracePt t="151836" x="5703888" y="5783263"/>
          <p14:tracePt t="151853" x="5697538" y="5794375"/>
          <p14:tracePt t="151870" x="5697538" y="5807075"/>
          <p14:tracePt t="151887" x="5692775" y="5818188"/>
          <p14:tracePt t="151903" x="5692775" y="5822950"/>
          <p14:tracePt t="151940" x="5692775" y="5829300"/>
          <p14:tracePt t="151972" x="5692775" y="5835650"/>
          <p14:tracePt t="151996" x="5692775" y="5840413"/>
          <p14:tracePt t="152003" x="5692775" y="5851525"/>
          <p14:tracePt t="152006" x="5686425" y="5857875"/>
          <p14:tracePt t="152020" x="5686425" y="5868988"/>
          <p14:tracePt t="152036" x="5686425" y="5875338"/>
          <p14:tracePt t="152523" x="5680075" y="5875338"/>
          <p14:tracePt t="152683" x="5680075" y="5868988"/>
          <p14:tracePt t="152732" x="5680075" y="5864225"/>
          <p14:tracePt t="152747" x="5680075" y="5857875"/>
          <p14:tracePt t="152763" x="5680075" y="5851525"/>
          <p14:tracePt t="152771" x="5675313" y="5851525"/>
          <p14:tracePt t="152772" x="5675313" y="5840413"/>
          <p14:tracePt t="152787" x="5668963" y="5829300"/>
          <p14:tracePt t="152787" x="5668963" y="5822950"/>
          <p14:tracePt t="152803" x="5668963" y="5807075"/>
          <p14:tracePt t="152820" x="5668963" y="5789613"/>
          <p14:tracePt t="152837" x="5668963" y="5772150"/>
          <p14:tracePt t="152853" x="5668963" y="5761038"/>
          <p14:tracePt t="152870" x="5664200" y="5743575"/>
          <p14:tracePt t="152887" x="5664200" y="5726113"/>
          <p14:tracePt t="152904" x="5664200" y="5721350"/>
          <p14:tracePt t="152920" x="5664200" y="5708650"/>
          <p14:tracePt t="152937" x="5657850" y="5703888"/>
          <p14:tracePt t="152953" x="5657850" y="5692775"/>
          <p14:tracePt t="152970" x="5657850" y="5686425"/>
          <p14:tracePt t="152987" x="5657850" y="5675313"/>
          <p14:tracePt t="152987" x="5657850" y="5668963"/>
          <p14:tracePt t="153003" x="5657850" y="5651500"/>
          <p14:tracePt t="153020" x="5657850" y="5635625"/>
          <p14:tracePt t="153037" x="5657850" y="5622925"/>
          <p14:tracePt t="153053" x="5657850" y="5611813"/>
          <p14:tracePt t="153070" x="5657850" y="5600700"/>
          <p14:tracePt t="153086" x="5657850" y="5589588"/>
          <p14:tracePt t="153103" x="5657850" y="5572125"/>
          <p14:tracePt t="153120" x="5657850" y="5549900"/>
          <p14:tracePt t="153137" x="5657850" y="5514975"/>
          <p14:tracePt t="153153" x="5657850" y="5468938"/>
          <p14:tracePt t="153170" x="5657850" y="5411788"/>
          <p14:tracePt t="153186" x="5657850" y="5349875"/>
          <p14:tracePt t="153186" x="5657850" y="5326063"/>
          <p14:tracePt t="153203" x="5657850" y="5251450"/>
          <p14:tracePt t="153220" x="5657850" y="5189538"/>
          <p14:tracePt t="153236" x="5651500" y="5108575"/>
          <p14:tracePt t="153253" x="5651500" y="5040313"/>
          <p14:tracePt t="153270" x="5651500" y="4960938"/>
          <p14:tracePt t="153286" x="5651500" y="4892675"/>
          <p14:tracePt t="153303" x="5646738" y="4822825"/>
          <p14:tracePt t="153320" x="5646738" y="4760913"/>
          <p14:tracePt t="153337" x="5646738" y="4703763"/>
          <p14:tracePt t="153353" x="5640388" y="4646613"/>
          <p14:tracePt t="153370" x="5635625" y="4583113"/>
          <p14:tracePt t="153386" x="5635625" y="4521200"/>
          <p14:tracePt t="153386" x="5629275" y="4492625"/>
          <p14:tracePt t="153404" x="5629275" y="4446588"/>
          <p14:tracePt t="153420" x="5622925" y="4406900"/>
          <p14:tracePt t="153436" x="5622925" y="4365625"/>
          <p14:tracePt t="153453" x="5622925" y="4325938"/>
          <p14:tracePt t="153470" x="5618163" y="4279900"/>
          <p14:tracePt t="153486" x="5618163" y="4206875"/>
          <p14:tracePt t="153503" x="5618163" y="4114800"/>
          <p14:tracePt t="153520" x="5618163" y="4017963"/>
          <p14:tracePt t="153537" x="5618163" y="3937000"/>
          <p14:tracePt t="153553" x="5622925" y="3857625"/>
          <p14:tracePt t="153570" x="5635625" y="3789363"/>
          <p14:tracePt t="153586" x="5646738" y="3668713"/>
          <p14:tracePt t="153603" x="5646738" y="3582988"/>
          <p14:tracePt t="153620" x="5651500" y="3492500"/>
          <p14:tracePt t="153637" x="5657850" y="3422650"/>
          <p14:tracePt t="153653" x="5657850" y="3349625"/>
          <p14:tracePt t="153670" x="5657850" y="3286125"/>
          <p14:tracePt t="153686" x="5657850" y="3228975"/>
          <p14:tracePt t="153703" x="5657850" y="3178175"/>
          <p14:tracePt t="153720" x="5657850" y="3125788"/>
          <p14:tracePt t="153736" x="5657850" y="3074988"/>
          <p14:tracePt t="153753" x="5657850" y="3006725"/>
          <p14:tracePt t="153770" x="5651500" y="2921000"/>
          <p14:tracePt t="153786" x="5646738" y="2822575"/>
          <p14:tracePt t="153786" x="5640388" y="2765425"/>
          <p14:tracePt t="153803" x="5635625" y="2679700"/>
          <p14:tracePt t="153820" x="5629275" y="2600325"/>
          <p14:tracePt t="153836" x="5629275" y="2532063"/>
          <p14:tracePt t="153853" x="5629275" y="2468563"/>
          <p14:tracePt t="153870" x="5629275" y="2406650"/>
          <p14:tracePt t="153886" x="5629275" y="2349500"/>
          <p14:tracePt t="153903" x="5629275" y="2314575"/>
          <p14:tracePt t="153920" x="5629275" y="2286000"/>
          <p14:tracePt t="153936" x="5622925" y="2268538"/>
          <p14:tracePt t="153953" x="5622925" y="2257425"/>
          <p14:tracePt t="153970" x="5618163" y="2251075"/>
          <p14:tracePt t="153987" x="5618163" y="2246313"/>
          <p14:tracePt t="154003" x="5607050" y="2228850"/>
          <p14:tracePt t="154020" x="5607050" y="2217738"/>
          <p14:tracePt t="154036" x="5600700" y="2193925"/>
          <p14:tracePt t="154053" x="5589588" y="2178050"/>
          <p14:tracePt t="154070" x="5578475" y="2160588"/>
          <p14:tracePt t="154087" x="5572125" y="2136775"/>
          <p14:tracePt t="154103" x="5561013" y="2108200"/>
          <p14:tracePt t="154120" x="5554663" y="2092325"/>
          <p14:tracePt t="154136" x="5543550" y="2068513"/>
          <p14:tracePt t="154154" x="5537200" y="2046288"/>
          <p14:tracePt t="154171" x="5532438" y="2039938"/>
          <p14:tracePt t="154187" x="5521325" y="2028825"/>
          <p14:tracePt t="154204" x="5521325" y="2022475"/>
          <p14:tracePt t="154252" x="5514975" y="2022475"/>
          <p14:tracePt t="154293" x="5508625" y="2022475"/>
          <p14:tracePt t="154321" x="5503863" y="2022475"/>
          <p14:tracePt t="154405" x="5497513" y="2022475"/>
          <p14:tracePt t="154444" x="5492750" y="2022475"/>
          <p14:tracePt t="154492" x="5492750" y="2028825"/>
          <p14:tracePt t="154533" x="5492750" y="2035175"/>
          <p14:tracePt t="154542" x="5492750" y="2039938"/>
          <p14:tracePt t="154554" x="5492750" y="2046288"/>
          <p14:tracePt t="154571" x="5486400" y="2057400"/>
          <p14:tracePt t="154588" x="5480050" y="2063750"/>
          <p14:tracePt t="154604" x="5480050" y="2074863"/>
          <p14:tracePt t="154622" x="5480050" y="2079625"/>
          <p14:tracePt t="154637" x="5480050" y="2085975"/>
          <p14:tracePt t="154654" x="5475288" y="2092325"/>
          <p14:tracePt t="154671" x="5475288" y="2097088"/>
          <p14:tracePt t="155365" x="5475288" y="2103438"/>
          <p14:tracePt t="155372" x="5468938" y="2103438"/>
          <p14:tracePt t="156037" x="5468938" y="2108200"/>
          <p14:tracePt t="156100" x="5464175" y="2108200"/>
          <p14:tracePt t="156116" x="5464175" y="2114550"/>
          <p14:tracePt t="156137" x="5464175" y="2120900"/>
          <p14:tracePt t="156138" x="5457825" y="2120900"/>
          <p14:tracePt t="156316" x="5451475" y="2120900"/>
          <p14:tracePt t="159589" x="5451475" y="2114550"/>
          <p14:tracePt t="159621" x="5451475" y="2108200"/>
          <p14:tracePt t="159653" x="5451475" y="2103438"/>
          <p14:tracePt t="159677" x="5451475" y="2097088"/>
          <p14:tracePt t="159685" x="5451475" y="2092325"/>
          <p14:tracePt t="159705" x="5446713" y="2085975"/>
          <p14:tracePt t="159706" x="5446713" y="2074863"/>
          <p14:tracePt t="159721" x="5440363" y="2057400"/>
          <p14:tracePt t="159738" x="5435600" y="2039938"/>
          <p14:tracePt t="159755" x="5422900" y="2022475"/>
          <p14:tracePt t="159772" x="5411788" y="2000250"/>
          <p14:tracePt t="159788" x="5400675" y="1978025"/>
          <p14:tracePt t="159788" x="5394325" y="1965325"/>
          <p14:tracePt t="159805" x="5378450" y="1949450"/>
          <p14:tracePt t="159821" x="5365750" y="1931988"/>
          <p14:tracePt t="159838" x="5354638" y="1920875"/>
          <p14:tracePt t="159854" x="5343525" y="1914525"/>
          <p14:tracePt t="159871" x="5337175" y="1908175"/>
          <p14:tracePt t="159888" x="5326063" y="1903413"/>
          <p14:tracePt t="159905" x="5314950" y="1897063"/>
          <p14:tracePt t="159921" x="5303838" y="1892300"/>
          <p14:tracePt t="159938" x="5292725" y="1879600"/>
          <p14:tracePt t="159954" x="5280025" y="1874838"/>
          <p14:tracePt t="159972" x="5268913" y="1868488"/>
          <p14:tracePt t="159988" x="5257800" y="1857375"/>
          <p14:tracePt t="160005" x="5235575" y="1839913"/>
          <p14:tracePt t="160021" x="5218113" y="1828800"/>
          <p14:tracePt t="160038" x="5200650" y="1817688"/>
          <p14:tracePt t="160054" x="5183188" y="1806575"/>
          <p14:tracePt t="160071" x="5165725" y="1800225"/>
          <p14:tracePt t="160088" x="5154613" y="1793875"/>
          <p14:tracePt t="160105" x="5149850" y="1782763"/>
          <p14:tracePt t="160121" x="5137150" y="1782763"/>
          <p14:tracePt t="160138" x="5132388" y="1778000"/>
          <p14:tracePt t="160154" x="5126038" y="1778000"/>
          <p14:tracePt t="160245" x="5121275" y="1778000"/>
          <p14:tracePt t="160269" x="5121275" y="1771650"/>
          <p14:tracePt t="160290" x="5121275" y="1765300"/>
          <p14:tracePt t="160305" x="5121275" y="1760538"/>
          <p14:tracePt t="160321" x="5114925" y="1760538"/>
          <p14:tracePt t="160338" x="5114925" y="1754188"/>
          <p14:tracePt t="160373" x="5114925" y="1749425"/>
          <p14:tracePt t="160374" x="5114925" y="1743075"/>
          <p14:tracePt t="160549" x="5114925" y="1736725"/>
          <p14:tracePt t="160597" x="5114925" y="1731963"/>
          <p14:tracePt t="160789" x="5108575" y="1731963"/>
          <p14:tracePt t="160829" x="5103813" y="1731963"/>
          <p14:tracePt t="160909" x="5097463" y="1731963"/>
          <p14:tracePt t="160957" x="5092700" y="1731963"/>
          <p14:tracePt t="161253" x="5097463" y="1731963"/>
          <p14:tracePt t="161269" x="5108575" y="1731963"/>
          <p14:tracePt t="161277" x="5137150" y="1731963"/>
          <p14:tracePt t="161288" x="5154613" y="1731963"/>
          <p14:tracePt t="161304" x="5183188" y="1731963"/>
          <p14:tracePt t="161322" x="5200650" y="1731963"/>
          <p14:tracePt t="161338" x="5211763" y="1731963"/>
          <p14:tracePt t="161355" x="5218113" y="1725613"/>
          <p14:tracePt t="161371" x="5229225" y="1725613"/>
          <p14:tracePt t="161388" x="5235575" y="1725613"/>
          <p14:tracePt t="161404" x="5240338" y="1725613"/>
          <p14:tracePt t="161422" x="5251450" y="1725613"/>
          <p14:tracePt t="161438" x="5257800" y="1725613"/>
          <p14:tracePt t="161477" x="5264150" y="1725613"/>
          <p14:tracePt t="161478" x="5268913" y="1725613"/>
          <p14:tracePt t="161488" x="5275263" y="1725613"/>
          <p14:tracePt t="161504" x="5280025" y="1725613"/>
          <p14:tracePt t="161521" x="5286375" y="1720850"/>
          <p14:tracePt t="161538" x="5297488" y="1720850"/>
          <p14:tracePt t="161555" x="5308600" y="1720850"/>
          <p14:tracePt t="161571" x="5321300" y="1714500"/>
          <p14:tracePt t="161588" x="5332413" y="1714500"/>
          <p14:tracePt t="161604" x="5349875" y="1708150"/>
          <p14:tracePt t="161622" x="5360988" y="1708150"/>
          <p14:tracePt t="161638" x="5365750" y="1708150"/>
          <p14:tracePt t="161655" x="5383213" y="1708150"/>
          <p14:tracePt t="161671" x="5394325" y="1708150"/>
          <p14:tracePt t="161688" x="5400675" y="1708150"/>
          <p14:tracePt t="161704" x="5411788" y="1708150"/>
          <p14:tracePt t="161721" x="5422900" y="1708150"/>
          <p14:tracePt t="161738" x="5435600" y="1708150"/>
          <p14:tracePt t="161755" x="5440363" y="1708150"/>
          <p14:tracePt t="161771" x="5451475" y="1708150"/>
          <p14:tracePt t="161788" x="5457825" y="1708150"/>
          <p14:tracePt t="161804" x="5468938" y="1708150"/>
          <p14:tracePt t="161917" x="5468938" y="1714500"/>
          <p14:tracePt t="161921" x="5468938" y="1720850"/>
          <p14:tracePt t="161940" x="5475288" y="1731963"/>
          <p14:tracePt t="161954" x="5475288" y="1743075"/>
          <p14:tracePt t="161971" x="5475288" y="1754188"/>
          <p14:tracePt t="161988" x="5475288" y="1765300"/>
          <p14:tracePt t="162004" x="5475288" y="1771650"/>
          <p14:tracePt t="162021" x="5475288" y="1778000"/>
          <p14:tracePt t="162077" x="5475288" y="1782763"/>
          <p14:tracePt t="162109" x="5475288" y="1789113"/>
          <p14:tracePt t="162261" x="5468938" y="1789113"/>
          <p14:tracePt t="162271" x="5468938" y="1782763"/>
          <p14:tracePt t="162272" x="5464175" y="1778000"/>
          <p14:tracePt t="162309" x="5457825" y="1778000"/>
          <p14:tracePt t="162317" x="5457825" y="1771650"/>
          <p14:tracePt t="162340" x="5451475" y="1765300"/>
          <p14:tracePt t="162357" x="5451475" y="1760538"/>
          <p14:tracePt t="162365" x="5446713" y="1760538"/>
          <p14:tracePt t="162371" x="5446713" y="1754188"/>
          <p14:tracePt t="162405" x="5440363" y="1754188"/>
          <p14:tracePt t="162406" x="5440363" y="1749425"/>
          <p14:tracePt t="162421" x="5440363" y="1743075"/>
          <p14:tracePt t="162438" x="5440363" y="1736725"/>
          <p14:tracePt t="162454" x="5435600" y="1736725"/>
          <p14:tracePt t="162565" x="5429250" y="1736725"/>
          <p14:tracePt t="162597" x="5422900" y="1736725"/>
          <p14:tracePt t="162613" x="5418138" y="1736725"/>
          <p14:tracePt t="162623" x="5411788" y="1736725"/>
          <p14:tracePt t="162973" x="5418138" y="1736725"/>
          <p14:tracePt t="163013" x="5422900" y="1736725"/>
          <p14:tracePt t="163013" x="5429250" y="1736725"/>
          <p14:tracePt t="163053" x="5435600" y="1736725"/>
          <p14:tracePt t="163077" x="5440363" y="1736725"/>
          <p14:tracePt t="163109" x="5446713" y="1736725"/>
          <p14:tracePt t="163117" x="5451475" y="1743075"/>
          <p14:tracePt t="163128" x="5457825" y="1749425"/>
          <p14:tracePt t="163138" x="5464175" y="1754188"/>
          <p14:tracePt t="163154" x="5468938" y="1760538"/>
          <p14:tracePt t="163171" x="5468938" y="1765300"/>
          <p14:tracePt t="163188" x="5475288" y="1771650"/>
          <p14:tracePt t="163957" x="5475288" y="1765300"/>
          <p14:tracePt t="163973" x="5475288" y="1760538"/>
          <p14:tracePt t="164005" x="5480050" y="1760538"/>
          <p14:tracePt t="164013" x="5480050" y="1754188"/>
          <p14:tracePt t="164101" x="5480050" y="1749425"/>
          <p14:tracePt t="164197" x="5480050" y="1743075"/>
          <p14:tracePt t="164203" x="5480050" y="1736725"/>
          <p14:tracePt t="164222" x="5480050" y="1731963"/>
          <p14:tracePt t="164238" x="5480050" y="1725613"/>
          <p14:tracePt t="164277" x="5486400" y="1725613"/>
          <p14:tracePt t="164287" x="5486400" y="1720850"/>
          <p14:tracePt t="164309" x="5486400" y="1714500"/>
          <p14:tracePt t="164341" x="5486400" y="1708150"/>
          <p14:tracePt t="164429" x="5486400" y="1703388"/>
          <p14:tracePt t="164437" x="5486400" y="1692275"/>
          <p14:tracePt t="164477" x="5486400" y="1685925"/>
          <p14:tracePt t="164589" x="5486400" y="1679575"/>
          <p14:tracePt t="164597" x="5486400" y="1674813"/>
          <p14:tracePt t="164605" x="5480050" y="1674813"/>
          <p14:tracePt t="164621" x="5480050" y="1668463"/>
          <p14:tracePt t="164669" x="5480050" y="1663700"/>
          <p14:tracePt t="164677" x="5475288" y="1663700"/>
          <p14:tracePt t="164789" x="5468938" y="1663700"/>
          <p14:tracePt t="165413" x="5468938" y="1657350"/>
          <p14:tracePt t="165437" x="5468938" y="1651000"/>
          <p14:tracePt t="165461" x="5464175" y="1651000"/>
          <p14:tracePt t="165469" x="5464175" y="1646238"/>
          <p14:tracePt t="166173" x="5457825" y="1646238"/>
          <p14:tracePt t="166213" x="5457825" y="1651000"/>
          <p14:tracePt t="166277" x="5457825" y="1657350"/>
          <p14:tracePt t="166289" x="5451475" y="1657350"/>
          <p14:tracePt t="166305" x="5451475" y="1663700"/>
          <p14:tracePt t="166917" x="5451475" y="1668463"/>
          <p14:tracePt t="166923" x="5451475" y="1674813"/>
          <p14:tracePt t="166937" x="5451475" y="1685925"/>
          <p14:tracePt t="166954" x="5446713" y="1708150"/>
          <p14:tracePt t="166971" x="5446713" y="1731963"/>
          <p14:tracePt t="166987" x="5446713" y="1760538"/>
          <p14:tracePt t="167004" x="5446713" y="1793875"/>
          <p14:tracePt t="167021" x="5446713" y="1822450"/>
          <p14:tracePt t="167038" x="5446713" y="1846263"/>
          <p14:tracePt t="167054" x="5451475" y="1879600"/>
          <p14:tracePt t="167071" x="5464175" y="1931988"/>
          <p14:tracePt t="167087" x="5475288" y="2006600"/>
          <p14:tracePt t="167105" x="5492750" y="2079625"/>
          <p14:tracePt t="167121" x="5503863" y="2178050"/>
          <p14:tracePt t="167137" x="5521325" y="2279650"/>
          <p14:tracePt t="167154" x="5543550" y="2393950"/>
          <p14:tracePt t="167171" x="5578475" y="2514600"/>
          <p14:tracePt t="167188" x="5611813" y="2663825"/>
          <p14:tracePt t="167204" x="5664200" y="2903538"/>
          <p14:tracePt t="167221" x="5708650" y="3040063"/>
          <p14:tracePt t="167237" x="5749925" y="3178175"/>
          <p14:tracePt t="167254" x="5778500" y="3292475"/>
          <p14:tracePt t="167271" x="5818188" y="3394075"/>
          <p14:tracePt t="167288" x="5840413" y="3492500"/>
          <p14:tracePt t="167304" x="5868988" y="3589338"/>
          <p14:tracePt t="167321" x="5908675" y="3686175"/>
          <p14:tracePt t="167337" x="5937250" y="3778250"/>
          <p14:tracePt t="167354" x="5972175" y="3875088"/>
          <p14:tracePt t="167371" x="6000750" y="3983038"/>
          <p14:tracePt t="167388" x="6040438" y="4079875"/>
          <p14:tracePt t="167404" x="6103938" y="4235450"/>
          <p14:tracePt t="167421" x="6143625" y="4332288"/>
          <p14:tracePt t="167437" x="6172200" y="4418013"/>
          <p14:tracePt t="167454" x="6194425" y="4492625"/>
          <p14:tracePt t="167471" x="6211888" y="4565650"/>
          <p14:tracePt t="167488" x="6229350" y="4664075"/>
          <p14:tracePt t="167504" x="6251575" y="4765675"/>
          <p14:tracePt t="167521" x="6286500" y="4886325"/>
          <p14:tracePt t="167537" x="6326188" y="5022850"/>
          <p14:tracePt t="167554" x="6354763" y="5154613"/>
          <p14:tracePt t="167571" x="6400800" y="5286375"/>
          <p14:tracePt t="167588" x="6435725" y="5411788"/>
          <p14:tracePt t="167604" x="6475413" y="5583238"/>
          <p14:tracePt t="167622" x="6497638" y="5675313"/>
          <p14:tracePt t="167637" x="6515100" y="5765800"/>
          <p14:tracePt t="167654" x="6526213" y="5840413"/>
          <p14:tracePt t="167671" x="6537325" y="5903913"/>
          <p14:tracePt t="167688" x="6543675" y="5949950"/>
          <p14:tracePt t="167704" x="6561138" y="5978525"/>
          <p14:tracePt t="167721" x="6561138" y="6000750"/>
          <p14:tracePt t="167737" x="6565900" y="6011863"/>
          <p14:tracePt t="167754" x="6565900" y="6022975"/>
          <p14:tracePt t="167770" x="6572250" y="6029325"/>
          <p14:tracePt t="167805" x="6572250" y="6035675"/>
          <p14:tracePt t="167829" x="6572250" y="6040438"/>
          <p14:tracePt t="167853" x="6578600" y="6046788"/>
          <p14:tracePt t="167861" x="6578600" y="6051550"/>
          <p14:tracePt t="168077" x="6578600" y="6046788"/>
          <p14:tracePt t="168078" x="6583363" y="6040438"/>
          <p14:tracePt t="168087" x="6583363" y="6029325"/>
          <p14:tracePt t="168104" x="6589713" y="6018213"/>
          <p14:tracePt t="168121" x="6589713" y="6007100"/>
          <p14:tracePt t="168645" x="6589713" y="6000750"/>
          <p14:tracePt t="168693" x="6589713" y="5989638"/>
          <p14:tracePt t="168701" x="6589713" y="5983288"/>
          <p14:tracePt t="168705" x="6589713" y="5978525"/>
          <p14:tracePt t="168721" x="6589713" y="5972175"/>
          <p14:tracePt t="168737" x="6589713" y="5961063"/>
          <p14:tracePt t="168754" x="6583363" y="5954713"/>
          <p14:tracePt t="168771" x="6583363" y="5949950"/>
          <p14:tracePt t="168787" x="6583363" y="5943600"/>
          <p14:tracePt t="168804" x="6578600" y="5926138"/>
          <p14:tracePt t="168821" x="6578600" y="5921375"/>
          <p14:tracePt t="168838" x="6572250" y="5903913"/>
          <p14:tracePt t="168854" x="6572250" y="5892800"/>
          <p14:tracePt t="168871" x="6565900" y="5880100"/>
          <p14:tracePt t="168887" x="6565900" y="5864225"/>
          <p14:tracePt t="168904" x="6561138" y="5846763"/>
          <p14:tracePt t="168920" x="6561138" y="5840413"/>
          <p14:tracePt t="168938" x="6561138" y="5835650"/>
          <p14:tracePt t="168954" x="6554788" y="5829300"/>
          <p14:tracePt t="168971" x="6554788" y="5818188"/>
          <p14:tracePt t="168987" x="6554788" y="5811838"/>
          <p14:tracePt t="169004" x="6554788" y="5794375"/>
          <p14:tracePt t="169020" x="6554788" y="5783263"/>
          <p14:tracePt t="169037" x="6554788" y="5761038"/>
          <p14:tracePt t="169054" x="6554788" y="5737225"/>
          <p14:tracePt t="169071" x="6554788" y="5703888"/>
          <p14:tracePt t="169087" x="6554788" y="5668963"/>
          <p14:tracePt t="169104" x="6550025" y="5635625"/>
          <p14:tracePt t="169121" x="6550025" y="5594350"/>
          <p14:tracePt t="169137" x="6550025" y="5565775"/>
          <p14:tracePt t="169154" x="6550025" y="5532438"/>
          <p14:tracePt t="169170" x="6543675" y="5492750"/>
          <p14:tracePt t="169187" x="6543675" y="5468938"/>
          <p14:tracePt t="169204" x="6543675" y="5440363"/>
          <p14:tracePt t="169220" x="6543675" y="5429250"/>
          <p14:tracePt t="169237" x="6537325" y="5411788"/>
          <p14:tracePt t="169254" x="6537325" y="5394325"/>
          <p14:tracePt t="169271" x="6537325" y="5378450"/>
          <p14:tracePt t="169287" x="6537325" y="5360988"/>
          <p14:tracePt t="169304" x="6537325" y="5349875"/>
          <p14:tracePt t="169320" x="6537325" y="5337175"/>
          <p14:tracePt t="169338" x="6537325" y="5326063"/>
          <p14:tracePt t="169354" x="6537325" y="5308600"/>
          <p14:tracePt t="169371" x="6537325" y="5297488"/>
          <p14:tracePt t="169387" x="6537325" y="5286375"/>
          <p14:tracePt t="169404" x="6537325" y="5268913"/>
          <p14:tracePt t="169421" x="6537325" y="5251450"/>
          <p14:tracePt t="169437" x="6532563" y="5235575"/>
          <p14:tracePt t="169454" x="6532563" y="5211763"/>
          <p14:tracePt t="169471" x="6532563" y="5194300"/>
          <p14:tracePt t="169487" x="6526213" y="5172075"/>
          <p14:tracePt t="169504" x="6526213" y="5149850"/>
          <p14:tracePt t="169520" x="6526213" y="5132388"/>
          <p14:tracePt t="169537" x="6526213" y="5121275"/>
          <p14:tracePt t="169554" x="6526213" y="5103813"/>
          <p14:tracePt t="169571" x="6521450" y="5086350"/>
          <p14:tracePt t="169587" x="6521450" y="5068888"/>
          <p14:tracePt t="169604" x="6515100" y="5040313"/>
          <p14:tracePt t="169620" x="6515100" y="5022850"/>
          <p14:tracePt t="169637" x="6515100" y="5006975"/>
          <p14:tracePt t="169654" x="6508750" y="4989513"/>
          <p14:tracePt t="169671" x="6508750" y="4978400"/>
          <p14:tracePt t="169687" x="6503988" y="4972050"/>
          <p14:tracePt t="169704" x="6503988" y="4965700"/>
          <p14:tracePt t="169720" x="6503988" y="4960938"/>
          <p14:tracePt t="169737" x="6503988" y="4954588"/>
          <p14:tracePt t="169754" x="6503988" y="4949825"/>
          <p14:tracePt t="169771" x="6503988" y="4943475"/>
          <p14:tracePt t="169787" x="6503988" y="4937125"/>
          <p14:tracePt t="169804" x="6503988" y="4932363"/>
          <p14:tracePt t="169820" x="6503988" y="4926013"/>
          <p14:tracePt t="169837" x="6503988" y="4921250"/>
          <p14:tracePt t="169854" x="6503988" y="4914900"/>
          <p14:tracePt t="170172" x="6497638" y="4914900"/>
          <p14:tracePt t="170252" x="6486525" y="4914900"/>
          <p14:tracePt t="170256" x="6475413" y="4921250"/>
          <p14:tracePt t="170270" x="6457950" y="4921250"/>
          <p14:tracePt t="170287" x="6429375" y="4926013"/>
          <p14:tracePt t="170304" x="6394450" y="4932363"/>
          <p14:tracePt t="170320" x="6361113" y="4937125"/>
          <p14:tracePt t="170337" x="6326188" y="4943475"/>
          <p14:tracePt t="170354" x="6292850" y="4949825"/>
          <p14:tracePt t="170371" x="6251575" y="4949825"/>
          <p14:tracePt t="170387" x="6218238" y="4954588"/>
          <p14:tracePt t="170404" x="6165850" y="4960938"/>
          <p14:tracePt t="170421" x="6132513" y="4960938"/>
          <p14:tracePt t="170437" x="6097588" y="4960938"/>
          <p14:tracePt t="170455" x="6051550" y="4960938"/>
          <p14:tracePt t="170470" x="6018213" y="4960938"/>
          <p14:tracePt t="170487" x="5989638" y="4960938"/>
          <p14:tracePt t="170504" x="5954713" y="4960938"/>
          <p14:tracePt t="170521" x="5915025" y="4960938"/>
          <p14:tracePt t="170537" x="5880100" y="4960938"/>
          <p14:tracePt t="170554" x="5840413" y="4954588"/>
          <p14:tracePt t="170570" x="5794375" y="4954588"/>
          <p14:tracePt t="170587" x="5749925" y="4949825"/>
          <p14:tracePt t="170604" x="5692775" y="4943475"/>
          <p14:tracePt t="170621" x="5646738" y="4943475"/>
          <p14:tracePt t="170637" x="5618163" y="4943475"/>
          <p14:tracePt t="170654" x="5583238" y="4937125"/>
          <p14:tracePt t="170670" x="5543550" y="4937125"/>
          <p14:tracePt t="170687" x="5508625" y="4932363"/>
          <p14:tracePt t="170704" x="5475288" y="4932363"/>
          <p14:tracePt t="170721" x="5457825" y="4932363"/>
          <p14:tracePt t="170737" x="5446713" y="4932363"/>
          <p14:tracePt t="170754" x="5429250" y="4932363"/>
          <p14:tracePt t="170770" x="5418138" y="4932363"/>
          <p14:tracePt t="170787" x="5407025" y="4932363"/>
          <p14:tracePt t="170804" x="5378450" y="4932363"/>
          <p14:tracePt t="170821" x="5365750" y="4926013"/>
          <p14:tracePt t="170837" x="5354638" y="4926013"/>
          <p14:tracePt t="170854" x="5326063" y="4926013"/>
          <p14:tracePt t="170871" x="5303838" y="4926013"/>
          <p14:tracePt t="170888" x="5275263" y="4926013"/>
          <p14:tracePt t="170904" x="5240338" y="4926013"/>
          <p14:tracePt t="170921" x="5211763" y="4926013"/>
          <p14:tracePt t="170937" x="5189538" y="4926013"/>
          <p14:tracePt t="170954" x="5165725" y="4926013"/>
          <p14:tracePt t="170970" x="5149850" y="4921250"/>
          <p14:tracePt t="170987" x="5121275" y="4921250"/>
          <p14:tracePt t="171004" x="5092700" y="4921250"/>
          <p14:tracePt t="171021" x="5075238" y="4914900"/>
          <p14:tracePt t="171037" x="5064125" y="4914900"/>
          <p14:tracePt t="171054" x="5051425" y="4914900"/>
          <p14:tracePt t="171524" x="5064125" y="4914900"/>
          <p14:tracePt t="171537" x="5068888" y="4914900"/>
          <p14:tracePt t="171540" x="5092700" y="4914900"/>
          <p14:tracePt t="171554" x="5121275" y="4914900"/>
          <p14:tracePt t="171570" x="5149850" y="4914900"/>
          <p14:tracePt t="171587" x="5178425" y="4914900"/>
          <p14:tracePt t="171604" x="5229225" y="4921250"/>
          <p14:tracePt t="171621" x="5251450" y="4921250"/>
          <p14:tracePt t="171638" x="5275263" y="4926013"/>
          <p14:tracePt t="171655" x="5292725" y="4926013"/>
          <p14:tracePt t="171671" x="5303838" y="4926013"/>
          <p14:tracePt t="171688" x="5321300" y="4926013"/>
          <p14:tracePt t="171797" x="5326063" y="4926013"/>
          <p14:tracePt t="171901" x="5332413" y="4926013"/>
          <p14:tracePt t="171906" x="5349875" y="4932363"/>
          <p14:tracePt t="171922" x="5400675" y="4937125"/>
          <p14:tracePt t="171938" x="5457825" y="4937125"/>
          <p14:tracePt t="171955" x="5543550" y="4949825"/>
          <p14:tracePt t="171971" x="5646738" y="4954588"/>
          <p14:tracePt t="171988" x="5749925" y="4960938"/>
          <p14:tracePt t="172005" x="5897563" y="4965700"/>
          <p14:tracePt t="172022" x="5989638" y="4965700"/>
          <p14:tracePt t="172038" x="6075363" y="4965700"/>
          <p14:tracePt t="172055" x="6149975" y="4965700"/>
          <p14:tracePt t="172071" x="6218238" y="4965700"/>
          <p14:tracePt t="172088" x="6269038" y="4965700"/>
          <p14:tracePt t="172105" x="6315075" y="4965700"/>
          <p14:tracePt t="172121" x="6350000" y="4965700"/>
          <p14:tracePt t="172139" x="6378575" y="4972050"/>
          <p14:tracePt t="172155" x="6400800" y="4972050"/>
          <p14:tracePt t="172172" x="6423025" y="4972050"/>
          <p14:tracePt t="172188" x="6440488" y="4972050"/>
          <p14:tracePt t="172205" x="6457950" y="4972050"/>
          <p14:tracePt t="172221" x="6469063" y="4972050"/>
          <p14:tracePt t="172238" x="6475413" y="4972050"/>
          <p14:tracePt t="172325" x="6480175" y="4972050"/>
          <p14:tracePt t="172342" x="6492875" y="4972050"/>
          <p14:tracePt t="172349" x="6497638" y="4972050"/>
          <p14:tracePt t="172357" x="6508750" y="4972050"/>
          <p14:tracePt t="172371" x="6526213" y="4972050"/>
          <p14:tracePt t="172388" x="6543675" y="4972050"/>
          <p14:tracePt t="172405" x="6565900" y="4972050"/>
          <p14:tracePt t="173093" x="6565900" y="4965700"/>
          <p14:tracePt t="173117" x="6565900" y="4960938"/>
          <p14:tracePt t="173122" x="6561138" y="4949825"/>
          <p14:tracePt t="173139" x="6554788" y="4937125"/>
          <p14:tracePt t="173154" x="6554788" y="4908550"/>
          <p14:tracePt t="173172" x="6550025" y="4892675"/>
          <p14:tracePt t="173188" x="6543675" y="4868863"/>
          <p14:tracePt t="173205" x="6543675" y="4835525"/>
          <p14:tracePt t="173221" x="6543675" y="4818063"/>
          <p14:tracePt t="173238" x="6543675" y="4789488"/>
          <p14:tracePt t="173254" x="6543675" y="4765675"/>
          <p14:tracePt t="173271" x="6543675" y="4743450"/>
          <p14:tracePt t="173288" x="6543675" y="4714875"/>
          <p14:tracePt t="173305" x="6543675" y="4686300"/>
          <p14:tracePt t="173321" x="6543675" y="4664075"/>
          <p14:tracePt t="173338" x="6543675" y="4635500"/>
          <p14:tracePt t="173354" x="6543675" y="4618038"/>
          <p14:tracePt t="173372" x="6543675" y="4589463"/>
          <p14:tracePt t="173388" x="6543675" y="4572000"/>
          <p14:tracePt t="173405" x="6543675" y="4543425"/>
          <p14:tracePt t="173405" x="6543675" y="4532313"/>
          <p14:tracePt t="173421" x="6543675" y="4514850"/>
          <p14:tracePt t="173438" x="6543675" y="4486275"/>
          <p14:tracePt t="173454" x="6543675" y="4468813"/>
          <p14:tracePt t="173471" x="6543675" y="4446588"/>
          <p14:tracePt t="173488" x="6543675" y="4429125"/>
          <p14:tracePt t="173505" x="6543675" y="4406900"/>
          <p14:tracePt t="173521" x="6543675" y="4394200"/>
          <p14:tracePt t="173538" x="6543675" y="4383088"/>
          <p14:tracePt t="173554" x="6543675" y="4365625"/>
          <p14:tracePt t="173571" x="6543675" y="4360863"/>
          <p14:tracePt t="173588" x="6543675" y="4349750"/>
          <p14:tracePt t="173605" x="6543675" y="4343400"/>
          <p14:tracePt t="173605" x="6543675" y="4337050"/>
          <p14:tracePt t="173621" x="6543675" y="4332288"/>
          <p14:tracePt t="173638" x="6543675" y="4321175"/>
          <p14:tracePt t="173654" x="6543675" y="4314825"/>
          <p14:tracePt t="173671" x="6543675" y="4308475"/>
          <p14:tracePt t="173688" x="6543675" y="4297363"/>
          <p14:tracePt t="174197" x="6537325" y="4297363"/>
          <p14:tracePt t="174205" x="6508750" y="4303713"/>
          <p14:tracePt t="174222" x="6492875" y="4308475"/>
          <p14:tracePt t="174238" x="6464300" y="4308475"/>
          <p14:tracePt t="174255" x="6446838" y="4314825"/>
          <p14:tracePt t="174271" x="6423025" y="4321175"/>
          <p14:tracePt t="174288" x="6394450" y="4321175"/>
          <p14:tracePt t="174304" x="6372225" y="4321175"/>
          <p14:tracePt t="174322" x="6343650" y="4325938"/>
          <p14:tracePt t="174338" x="6326188" y="4325938"/>
          <p14:tracePt t="174355" x="6303963" y="4325938"/>
          <p14:tracePt t="174371" x="6286500" y="4325938"/>
          <p14:tracePt t="174388" x="6264275" y="4325938"/>
          <p14:tracePt t="174405" x="6223000" y="4325938"/>
          <p14:tracePt t="174422" x="6194425" y="4325938"/>
          <p14:tracePt t="174438" x="6161088" y="4325938"/>
          <p14:tracePt t="174455" x="6132513" y="4325938"/>
          <p14:tracePt t="174471" x="6097588" y="4325938"/>
          <p14:tracePt t="174488" x="6064250" y="4325938"/>
          <p14:tracePt t="174505" x="6035675" y="4325938"/>
          <p14:tracePt t="174521" x="5994400" y="4325938"/>
          <p14:tracePt t="174538" x="5954713" y="4325938"/>
          <p14:tracePt t="174555" x="5915025" y="4325938"/>
          <p14:tracePt t="174571" x="5868988" y="4325938"/>
          <p14:tracePt t="174588" x="5835650" y="4325938"/>
          <p14:tracePt t="174604" x="5778500" y="4325938"/>
          <p14:tracePt t="174622" x="5737225" y="4325938"/>
          <p14:tracePt t="174638" x="5697538" y="4325938"/>
          <p14:tracePt t="174655" x="5651500" y="4321175"/>
          <p14:tracePt t="174671" x="5607050" y="4321175"/>
          <p14:tracePt t="174688" x="5549900" y="4314825"/>
          <p14:tracePt t="174704" x="5503863" y="4314825"/>
          <p14:tracePt t="174722" x="5451475" y="4314825"/>
          <p14:tracePt t="174738" x="5411788" y="4308475"/>
          <p14:tracePt t="174755" x="5372100" y="4308475"/>
          <p14:tracePt t="174771" x="5326063" y="4303713"/>
          <p14:tracePt t="174788" x="5292725" y="4303713"/>
          <p14:tracePt t="174804" x="5257800" y="4303713"/>
          <p14:tracePt t="174822" x="5240338" y="4303713"/>
          <p14:tracePt t="174838" x="5229225" y="4297363"/>
          <p14:tracePt t="174855" x="5218113" y="4297363"/>
          <p14:tracePt t="174871" x="5211763" y="4297363"/>
          <p14:tracePt t="174888" x="5200650" y="4292600"/>
          <p14:tracePt t="174904" x="5194300" y="4292600"/>
          <p14:tracePt t="174922" x="5183188" y="4292600"/>
          <p14:tracePt t="174938" x="5172075" y="4292600"/>
          <p14:tracePt t="174955" x="5160963" y="4292600"/>
          <p14:tracePt t="174971" x="5143500" y="4292600"/>
          <p14:tracePt t="174988" x="5126038" y="4292600"/>
          <p14:tracePt t="175004" x="5114925" y="4292600"/>
          <p14:tracePt t="175773" x="5121275" y="4292600"/>
          <p14:tracePt t="175804" x="5172075" y="4292600"/>
          <p14:tracePt t="175805" x="5200650" y="4292600"/>
          <p14:tracePt t="175805" x="5235575" y="4292600"/>
          <p14:tracePt t="175821" x="5303838" y="4292600"/>
          <p14:tracePt t="175838" x="5378450" y="4297363"/>
          <p14:tracePt t="175854" x="5464175" y="4303713"/>
          <p14:tracePt t="175871" x="5537200" y="4308475"/>
          <p14:tracePt t="175888" x="5618163" y="4314825"/>
          <p14:tracePt t="175905" x="5686425" y="4321175"/>
          <p14:tracePt t="175921" x="5761038" y="4321175"/>
          <p14:tracePt t="175939" x="5829300" y="4325938"/>
          <p14:tracePt t="175954" x="5908675" y="4325938"/>
          <p14:tracePt t="175971" x="5989638" y="4325938"/>
          <p14:tracePt t="175988" x="6051550" y="4325938"/>
          <p14:tracePt t="176005" x="6108700" y="4325938"/>
          <p14:tracePt t="176021" x="6194425" y="4325938"/>
          <p14:tracePt t="176038" x="6246813" y="4325938"/>
          <p14:tracePt t="176054" x="6292850" y="4325938"/>
          <p14:tracePt t="176071" x="6337300" y="4325938"/>
          <p14:tracePt t="176088" x="6372225" y="4325938"/>
          <p14:tracePt t="176105" x="6383338" y="4325938"/>
          <p14:tracePt t="176121" x="6394450" y="4325938"/>
          <p14:tracePt t="176195" x="6400800" y="4325938"/>
          <p14:tracePt t="176205" x="6407150" y="4332288"/>
          <p14:tracePt t="176206" x="6411913" y="4332288"/>
          <p14:tracePt t="176221" x="6435725" y="4343400"/>
          <p14:tracePt t="176238" x="6446838" y="4354513"/>
          <p14:tracePt t="176477" x="6435725" y="4354513"/>
          <p14:tracePt t="176485" x="6418263" y="4354513"/>
          <p14:tracePt t="176504" x="6378575" y="4354513"/>
          <p14:tracePt t="176505" x="6337300" y="4354513"/>
          <p14:tracePt t="176521" x="6315075" y="4354513"/>
          <p14:tracePt t="176538" x="6303963" y="4349750"/>
          <p14:tracePt t="176554" x="6297613" y="4343400"/>
          <p14:tracePt t="176572" x="6286500" y="4332288"/>
          <p14:tracePt t="176588" x="6275388" y="4314825"/>
          <p14:tracePt t="176588" x="6264275" y="4303713"/>
          <p14:tracePt t="176605" x="6264275" y="4297363"/>
          <p14:tracePt t="176605" x="6257925" y="4286250"/>
          <p14:tracePt t="176621" x="6251575" y="4268788"/>
          <p14:tracePt t="176638" x="6246813" y="4246563"/>
          <p14:tracePt t="176654" x="6246813" y="4229100"/>
          <p14:tracePt t="176671" x="6240463" y="4211638"/>
          <p14:tracePt t="176688" x="6240463" y="4200525"/>
          <p14:tracePt t="176704" x="6240463" y="4189413"/>
          <p14:tracePt t="176721" x="6240463" y="4183063"/>
          <p14:tracePt t="176738" x="6240463" y="4171950"/>
          <p14:tracePt t="176754" x="6240463" y="4165600"/>
          <p14:tracePt t="176771" x="6240463" y="4160838"/>
          <p14:tracePt t="176788" x="6240463" y="4154488"/>
          <p14:tracePt t="176805" x="6240463" y="4149725"/>
          <p14:tracePt t="176821" x="6235700" y="4137025"/>
          <p14:tracePt t="176838" x="6229350" y="4132263"/>
          <p14:tracePt t="176854" x="6223000" y="4121150"/>
          <p14:tracePt t="176871" x="6218238" y="4114800"/>
          <p14:tracePt t="176887" x="6207125" y="4097338"/>
          <p14:tracePt t="176904" x="6189663" y="4079875"/>
          <p14:tracePt t="176921" x="6178550" y="4068763"/>
          <p14:tracePt t="177061" x="6178550" y="4064000"/>
          <p14:tracePt t="177093" x="6178550" y="4057650"/>
          <p14:tracePt t="177109" x="6178550" y="4051300"/>
          <p14:tracePt t="177117" x="6183313" y="4051300"/>
          <p14:tracePt t="177122" x="6183313" y="4046538"/>
          <p14:tracePt t="177137" x="6189663" y="4040188"/>
          <p14:tracePt t="177154" x="6189663" y="4029075"/>
          <p14:tracePt t="177171" x="6194425" y="4022725"/>
          <p14:tracePt t="177188" x="6200775" y="4011613"/>
          <p14:tracePt t="177204" x="6207125" y="4000500"/>
          <p14:tracePt t="177221" x="6211888" y="3989388"/>
          <p14:tracePt t="177237" x="6211888" y="3983038"/>
          <p14:tracePt t="177254" x="6218238" y="3978275"/>
          <p14:tracePt t="177629" x="6218238" y="3971925"/>
          <p14:tracePt t="177645" x="6218238" y="3965575"/>
          <p14:tracePt t="177654" x="6218238" y="3960813"/>
          <p14:tracePt t="177655" x="6223000" y="3949700"/>
          <p14:tracePt t="177671" x="6223000" y="3943350"/>
          <p14:tracePt t="177688" x="6229350" y="3932238"/>
          <p14:tracePt t="177704" x="6229350" y="3921125"/>
          <p14:tracePt t="177721" x="6235700" y="3914775"/>
          <p14:tracePt t="178037" x="6240463" y="3925888"/>
          <p14:tracePt t="178037" x="6246813" y="3932238"/>
          <p14:tracePt t="178045" x="6251575" y="3943350"/>
          <p14:tracePt t="178054" x="6257925" y="3960813"/>
          <p14:tracePt t="178071" x="6275388" y="3978275"/>
          <p14:tracePt t="178088" x="6280150" y="4011613"/>
          <p14:tracePt t="178104" x="6297613" y="4040188"/>
          <p14:tracePt t="178121" x="6321425" y="4079875"/>
          <p14:tracePt t="178137" x="6343650" y="4114800"/>
          <p14:tracePt t="178155" x="6361113" y="4154488"/>
          <p14:tracePt t="178171" x="6383338" y="4183063"/>
          <p14:tracePt t="178188" x="6394450" y="4211638"/>
          <p14:tracePt t="178204" x="6423025" y="4246563"/>
          <p14:tracePt t="178237" x="6435725" y="4268788"/>
          <p14:tracePt t="178238" x="6446838" y="4286250"/>
          <p14:tracePt t="178254" x="6464300" y="4314825"/>
          <p14:tracePt t="178271" x="6475413" y="4337050"/>
          <p14:tracePt t="178288" x="6486525" y="4360863"/>
          <p14:tracePt t="178304" x="6503988" y="4383088"/>
          <p14:tracePt t="178321" x="6515100" y="4400550"/>
          <p14:tracePt t="178337" x="6532563" y="4422775"/>
          <p14:tracePt t="178355" x="6550025" y="4446588"/>
          <p14:tracePt t="178371" x="6554788" y="4464050"/>
          <p14:tracePt t="178388" x="6565900" y="4479925"/>
          <p14:tracePt t="178404" x="6578600" y="4497388"/>
          <p14:tracePt t="178404" x="6583363" y="4508500"/>
          <p14:tracePt t="178421" x="6600825" y="4525963"/>
          <p14:tracePt t="178437" x="6611938" y="4549775"/>
          <p14:tracePt t="178454" x="6623050" y="4572000"/>
          <p14:tracePt t="178471" x="6635750" y="4589463"/>
          <p14:tracePt t="178488" x="6640513" y="4600575"/>
          <p14:tracePt t="178504" x="6651625" y="4618038"/>
          <p14:tracePt t="178521" x="6664325" y="4640263"/>
          <p14:tracePt t="178537" x="6675438" y="4657725"/>
          <p14:tracePt t="178554" x="6686550" y="4679950"/>
          <p14:tracePt t="178571" x="6697663" y="4692650"/>
          <p14:tracePt t="178588" x="6715125" y="4714875"/>
          <p14:tracePt t="178604" x="6732588" y="4743450"/>
          <p14:tracePt t="178621" x="6737350" y="4760913"/>
          <p14:tracePt t="178637" x="6750050" y="4783138"/>
          <p14:tracePt t="178654" x="6761163" y="4794250"/>
          <p14:tracePt t="178671" x="6761163" y="4806950"/>
          <p14:tracePt t="178687" x="6765925" y="4811713"/>
          <p14:tracePt t="178705" x="6765925" y="4822825"/>
          <p14:tracePt t="178721" x="6772275" y="4829175"/>
          <p14:tracePt t="178738" x="6778625" y="4840288"/>
          <p14:tracePt t="178754" x="6783388" y="4846638"/>
          <p14:tracePt t="178771" x="6789738" y="4864100"/>
          <p14:tracePt t="178787" x="6800850" y="4875213"/>
          <p14:tracePt t="178804" x="6811963" y="4897438"/>
          <p14:tracePt t="178821" x="6811963" y="4908550"/>
          <p14:tracePt t="178838" x="6818313" y="4908550"/>
          <p14:tracePt t="178854" x="6818313" y="4914900"/>
          <p14:tracePt t="178893" x="6818313" y="4921250"/>
          <p14:tracePt t="178909" x="6823075" y="4921250"/>
          <p14:tracePt t="178937" x="6823075" y="4926013"/>
          <p14:tracePt t="179093" x="6823075" y="4932363"/>
          <p14:tracePt t="179097" x="6829425" y="4937125"/>
          <p14:tracePt t="179105" x="6840538" y="4960938"/>
          <p14:tracePt t="179121" x="6851650" y="4983163"/>
          <p14:tracePt t="179138" x="6869113" y="5018088"/>
          <p14:tracePt t="179154" x="6897688" y="5057775"/>
          <p14:tracePt t="179171" x="6915150" y="5080000"/>
          <p14:tracePt t="179187" x="6932613" y="5108575"/>
          <p14:tracePt t="179204" x="6943725" y="5126038"/>
          <p14:tracePt t="179221" x="6950075" y="5132388"/>
          <p14:tracePt t="179261" x="6950075" y="5137150"/>
          <p14:tracePt t="179265" x="6954838" y="5137150"/>
          <p14:tracePt t="179271" x="6954838" y="5143500"/>
          <p14:tracePt t="179287" x="6961188" y="5149850"/>
          <p14:tracePt t="179304" x="6972300" y="5160963"/>
          <p14:tracePt t="179321" x="6983413" y="5178425"/>
          <p14:tracePt t="179338" x="6994525" y="5194300"/>
          <p14:tracePt t="179354" x="7011988" y="5218113"/>
          <p14:tracePt t="179371" x="7040563" y="5240338"/>
          <p14:tracePt t="179387" x="7058025" y="5264150"/>
          <p14:tracePt t="179405" x="7080250" y="5292725"/>
          <p14:tracePt t="179421" x="7121525" y="5326063"/>
          <p14:tracePt t="179438" x="7143750" y="5349875"/>
          <p14:tracePt t="179454" x="7172325" y="5378450"/>
          <p14:tracePt t="179471" x="7194550" y="5394325"/>
          <p14:tracePt t="179487" x="7218363" y="5411788"/>
          <p14:tracePt t="179504" x="7240588" y="5435600"/>
          <p14:tracePt t="179521" x="7264400" y="5451475"/>
          <p14:tracePt t="179538" x="7286625" y="5468938"/>
          <p14:tracePt t="179554" x="7304088" y="5480050"/>
          <p14:tracePt t="179571" x="7321550" y="5497513"/>
          <p14:tracePt t="179587" x="7337425" y="5508625"/>
          <p14:tracePt t="179604" x="7354888" y="5521325"/>
          <p14:tracePt t="179621" x="7383463" y="5543550"/>
          <p14:tracePt t="179638" x="7407275" y="5565775"/>
          <p14:tracePt t="179654" x="7435850" y="5589588"/>
          <p14:tracePt t="179671" x="7458075" y="5611813"/>
          <p14:tracePt t="179687" x="7493000" y="5640388"/>
          <p14:tracePt t="179704" x="7526338" y="5664200"/>
          <p14:tracePt t="179721" x="7572375" y="5692775"/>
          <p14:tracePt t="179738" x="7618413" y="5721350"/>
          <p14:tracePt t="179754" x="7651750" y="5743575"/>
          <p14:tracePt t="179771" x="7686675" y="5765800"/>
          <p14:tracePt t="179787" x="7715250" y="5778500"/>
          <p14:tracePt t="179804" x="7743825" y="5794375"/>
          <p14:tracePt t="179821" x="7772400" y="5807075"/>
          <p14:tracePt t="179838" x="7783513" y="5811838"/>
          <p14:tracePt t="179854" x="7789863" y="5818188"/>
          <p14:tracePt t="179871" x="7800975" y="5818188"/>
          <p14:tracePt t="179887" x="7800975" y="5822950"/>
          <p14:tracePt t="180357" x="7794625" y="5822950"/>
          <p14:tracePt t="180629" x="7789863" y="5822950"/>
          <p14:tracePt t="180909" x="7783513" y="5822950"/>
          <p14:tracePt t="180957" x="7778750" y="5822950"/>
          <p14:tracePt t="181029" x="7772400" y="5822950"/>
          <p14:tracePt t="181037" x="7772400" y="5818188"/>
          <p14:tracePt t="181045" x="7766050" y="5811838"/>
          <p14:tracePt t="181054" x="7761288" y="5807075"/>
          <p14:tracePt t="181071" x="7754938" y="5807075"/>
          <p14:tracePt t="181109" x="7754938" y="5800725"/>
          <p14:tracePt t="181121" x="7750175" y="5800725"/>
          <p14:tracePt t="181141" x="7750175" y="5794375"/>
          <p14:tracePt t="181154" x="7743825" y="5789613"/>
          <p14:tracePt t="181154" x="7732713" y="5778500"/>
          <p14:tracePt t="181171" x="7715250" y="5754688"/>
          <p14:tracePt t="181188" x="7693025" y="5721350"/>
          <p14:tracePt t="181204" x="7635875" y="5651500"/>
          <p14:tracePt t="18120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Relays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While fuses isolate a fault by opening a fusible link, protection relays take local measurements and generate control signals for circuit breakers.</a:t>
            </a:r>
          </a:p>
          <a:p>
            <a:endParaRPr lang="en-US" dirty="0"/>
          </a:p>
          <a:p>
            <a:r>
              <a:rPr lang="en-US" dirty="0" smtClean="0"/>
              <a:t>In contrast to a fuse which can only measure current, protection relays can measure current and voltage wave forms and generate a number of values based on these.</a:t>
            </a:r>
          </a:p>
          <a:p>
            <a:pPr lvl="1"/>
            <a:r>
              <a:rPr lang="en-US" dirty="0" smtClean="0"/>
              <a:t>Real power</a:t>
            </a:r>
          </a:p>
          <a:p>
            <a:pPr lvl="1"/>
            <a:r>
              <a:rPr lang="en-US" dirty="0" smtClean="0"/>
              <a:t>Reactive power</a:t>
            </a:r>
          </a:p>
          <a:p>
            <a:pPr lvl="1"/>
            <a:r>
              <a:rPr lang="en-US" dirty="0" smtClean="0"/>
              <a:t>Sequential components</a:t>
            </a:r>
          </a:p>
          <a:p>
            <a:pPr lvl="1"/>
            <a:r>
              <a:rPr lang="en-US" dirty="0" smtClean="0"/>
              <a:t>Phasor measurements</a:t>
            </a:r>
          </a:p>
          <a:p>
            <a:endParaRPr lang="en-US" dirty="0" smtClean="0"/>
          </a:p>
          <a:p>
            <a:r>
              <a:rPr lang="en-US" dirty="0" smtClean="0"/>
              <a:t>Digital relays can be GPS synchronized and connected to the substation LAN.  This allows for comprehensive protection schemes.</a:t>
            </a:r>
          </a:p>
          <a:p>
            <a:endParaRPr lang="en-US" dirty="0"/>
          </a:p>
          <a:p>
            <a:r>
              <a:rPr lang="en-US" dirty="0" smtClean="0"/>
              <a:t>Protection relays can be accessed remotely for maintenance as well as updates.</a:t>
            </a:r>
            <a:endParaRPr lang="en-US" dirty="0"/>
          </a:p>
        </p:txBody>
      </p:sp>
      <p:pic>
        <p:nvPicPr>
          <p:cNvPr id="1026" name="Picture 2" descr="C:\PNNL Work\Current Projects\FOA-152 WSU\Photos\Unsorted\Centralia\15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4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20"/>
    </mc:Choice>
    <mc:Fallback xmlns="">
      <p:transition spd="slow" advTm="240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9296" x="5435600" y="3463925"/>
          <p14:tracePt t="39352" x="5435600" y="3457575"/>
          <p14:tracePt t="39392" x="5435600" y="3451225"/>
          <p14:tracePt t="39400" x="5429250" y="3446463"/>
          <p14:tracePt t="39427" x="5422900" y="3440113"/>
          <p14:tracePt t="39432" x="5418138" y="3429000"/>
          <p14:tracePt t="39460" x="5418138" y="3422650"/>
          <p14:tracePt t="39464" x="5411788" y="3417888"/>
          <p14:tracePt t="39494" x="5411788" y="3411538"/>
          <p14:tracePt t="39512" x="5407025" y="3406775"/>
          <p14:tracePt t="39520" x="5407025" y="3400425"/>
          <p14:tracePt t="39528" x="5400675" y="3389313"/>
          <p14:tracePt t="39544" x="5400675" y="3382963"/>
          <p14:tracePt t="39568" x="5394325" y="3371850"/>
          <p14:tracePt t="39584" x="5394325" y="3365500"/>
          <p14:tracePt t="39600" x="5394325" y="3360738"/>
          <p14:tracePt t="39616" x="5389563" y="3360738"/>
          <p14:tracePt t="41536" x="5394325" y="3360738"/>
          <p14:tracePt t="41552" x="5400675" y="3360738"/>
          <p14:tracePt t="41560" x="5411788" y="3360738"/>
          <p14:tracePt t="41561" x="5451475" y="3365500"/>
          <p14:tracePt t="41577" x="5486400" y="3371850"/>
          <p14:tracePt t="41594" x="5526088" y="3371850"/>
          <p14:tracePt t="41610" x="5565775" y="3378200"/>
          <p14:tracePt t="41627" x="5618163" y="3378200"/>
          <p14:tracePt t="41644" x="5664200" y="3382963"/>
          <p14:tracePt t="41660" x="5703888" y="3382963"/>
          <p14:tracePt t="41677" x="5749925" y="3382963"/>
          <p14:tracePt t="41694" x="5783263" y="3389313"/>
          <p14:tracePt t="41711" x="5811838" y="3389313"/>
          <p14:tracePt t="41727" x="5857875" y="3389313"/>
          <p14:tracePt t="41744" x="5903913" y="3394075"/>
          <p14:tracePt t="41760" x="5937250" y="3400425"/>
          <p14:tracePt t="41777" x="5972175" y="3400425"/>
          <p14:tracePt t="41794" x="6007100" y="3400425"/>
          <p14:tracePt t="41810" x="6046788" y="3400425"/>
          <p14:tracePt t="41827" x="6097588" y="3406775"/>
          <p14:tracePt t="41844" x="6154738" y="3406775"/>
          <p14:tracePt t="41860" x="6200775" y="3406775"/>
          <p14:tracePt t="41877" x="6257925" y="3406775"/>
          <p14:tracePt t="41894" x="6315075" y="3406775"/>
          <p14:tracePt t="41911" x="6378575" y="3406775"/>
          <p14:tracePt t="41927" x="6435725" y="3406775"/>
          <p14:tracePt t="41927" x="6475413" y="3406775"/>
          <p14:tracePt t="41944" x="6526213" y="3406775"/>
          <p14:tracePt t="41960" x="6583363" y="3406775"/>
          <p14:tracePt t="41977" x="6635750" y="3406775"/>
          <p14:tracePt t="41994" x="6675438" y="3406775"/>
          <p14:tracePt t="42010" x="6721475" y="3406775"/>
          <p14:tracePt t="42027" x="6772275" y="3406775"/>
          <p14:tracePt t="42044" x="6818313" y="3406775"/>
          <p14:tracePt t="42060" x="6858000" y="3406775"/>
          <p14:tracePt t="42077" x="6904038" y="3411538"/>
          <p14:tracePt t="42094" x="6937375" y="3411538"/>
          <p14:tracePt t="42110" x="6978650" y="3411538"/>
          <p14:tracePt t="42110" x="7000875" y="3411538"/>
          <p14:tracePt t="42128" x="7018338" y="3411538"/>
          <p14:tracePt t="42143" x="7080250" y="3411538"/>
          <p14:tracePt t="42161" x="7126288" y="3411538"/>
          <p14:tracePt t="42177" x="7165975" y="3411538"/>
          <p14:tracePt t="42194" x="7212013" y="3411538"/>
          <p14:tracePt t="42210" x="7264400" y="3411538"/>
          <p14:tracePt t="42227" x="7308850" y="3411538"/>
          <p14:tracePt t="42244" x="7366000" y="3411538"/>
          <p14:tracePt t="42261" x="7423150" y="3411538"/>
          <p14:tracePt t="42277" x="7493000" y="3411538"/>
          <p14:tracePt t="42294" x="7561263" y="3406775"/>
          <p14:tracePt t="42310" x="7629525" y="3400425"/>
          <p14:tracePt t="42327" x="7704138" y="3394075"/>
          <p14:tracePt t="42344" x="7812088" y="3394075"/>
          <p14:tracePt t="42361" x="7880350" y="3389313"/>
          <p14:tracePt t="42377" x="7926388" y="3389313"/>
          <p14:tracePt t="42394" x="7966075" y="3389313"/>
          <p14:tracePt t="42410" x="8001000" y="3389313"/>
          <p14:tracePt t="42428" x="8023225" y="3382963"/>
          <p14:tracePt t="42444" x="8047038" y="3382963"/>
          <p14:tracePt t="42461" x="8051800" y="3382963"/>
          <p14:tracePt t="42824" x="8047038" y="3382963"/>
          <p14:tracePt t="42832" x="8023225" y="3382963"/>
          <p14:tracePt t="42848" x="7978775" y="3382963"/>
          <p14:tracePt t="42861" x="7926388" y="3382963"/>
          <p14:tracePt t="42877" x="7847013" y="3382963"/>
          <p14:tracePt t="42894" x="7761288" y="3382963"/>
          <p14:tracePt t="42910" x="7675563" y="3382963"/>
          <p14:tracePt t="42910" x="7635875" y="3389313"/>
          <p14:tracePt t="42928" x="7594600" y="3389313"/>
          <p14:tracePt t="42943" x="7493000" y="3394075"/>
          <p14:tracePt t="42961" x="7429500" y="3394075"/>
          <p14:tracePt t="42977" x="7354888" y="3400425"/>
          <p14:tracePt t="42994" x="7286625" y="3400425"/>
          <p14:tracePt t="43010" x="7212013" y="3400425"/>
          <p14:tracePt t="43027" x="7150100" y="3400425"/>
          <p14:tracePt t="43043" x="7104063" y="3400425"/>
          <p14:tracePt t="43061" x="7051675" y="3400425"/>
          <p14:tracePt t="43077" x="6994525" y="3406775"/>
          <p14:tracePt t="43094" x="6926263" y="3406775"/>
          <p14:tracePt t="43110" x="6851650" y="3406775"/>
          <p14:tracePt t="43127" x="6765925" y="3406775"/>
          <p14:tracePt t="43143" x="6657975" y="3406775"/>
          <p14:tracePt t="43161" x="6583363" y="3411538"/>
          <p14:tracePt t="43177" x="6515100" y="3411538"/>
          <p14:tracePt t="43194" x="6435725" y="3417888"/>
          <p14:tracePt t="43210" x="6350000" y="3422650"/>
          <p14:tracePt t="43227" x="6251575" y="3429000"/>
          <p14:tracePt t="43243" x="6165850" y="3435350"/>
          <p14:tracePt t="43261" x="6092825" y="3446463"/>
          <p14:tracePt t="43277" x="6035675" y="3451225"/>
          <p14:tracePt t="43294" x="5972175" y="3457575"/>
          <p14:tracePt t="43310" x="5897563" y="3463925"/>
          <p14:tracePt t="43327" x="5829300" y="3463925"/>
          <p14:tracePt t="43343" x="5732463" y="3463925"/>
          <p14:tracePt t="43361" x="5680075" y="3463925"/>
          <p14:tracePt t="43377" x="5651500" y="3463925"/>
          <p14:tracePt t="43394" x="5629275" y="3463925"/>
          <p14:tracePt t="43410" x="5600700" y="3463925"/>
          <p14:tracePt t="43427" x="5589588" y="3463925"/>
          <p14:tracePt t="43444" x="5578475" y="3463925"/>
          <p14:tracePt t="43460" x="5565775" y="3463925"/>
          <p14:tracePt t="43632" x="5561013" y="3463925"/>
          <p14:tracePt t="43640" x="5549900" y="3463925"/>
          <p14:tracePt t="43645" x="5521325" y="3475038"/>
          <p14:tracePt t="43660" x="5492750" y="3475038"/>
          <p14:tracePt t="43677" x="5468938" y="3492500"/>
          <p14:tracePt t="43694" x="5435600" y="3497263"/>
          <p14:tracePt t="43710" x="5407025" y="3514725"/>
          <p14:tracePt t="43727" x="5383213" y="3521075"/>
          <p14:tracePt t="43743" x="5354638" y="3536950"/>
          <p14:tracePt t="43760" x="5349875" y="3536950"/>
          <p14:tracePt t="43777" x="5343525" y="3543300"/>
          <p14:tracePt t="43793" x="5343525" y="3549650"/>
          <p14:tracePt t="43810" x="5337175" y="3549650"/>
          <p14:tracePt t="43827" x="5337175" y="3571875"/>
          <p14:tracePt t="43844" x="5337175" y="3606800"/>
          <p14:tracePt t="43860" x="5332413" y="3640138"/>
          <p14:tracePt t="43877" x="5326063" y="3686175"/>
          <p14:tracePt t="43893" x="5321300" y="3736975"/>
          <p14:tracePt t="43911" x="5314950" y="3789363"/>
          <p14:tracePt t="43927" x="5308600" y="3846513"/>
          <p14:tracePt t="43927" x="5308600" y="3868738"/>
          <p14:tracePt t="43944" x="5303838" y="3932238"/>
          <p14:tracePt t="43960" x="5303838" y="3994150"/>
          <p14:tracePt t="43977" x="5303838" y="4068763"/>
          <p14:tracePt t="43993" x="5303838" y="4137025"/>
          <p14:tracePt t="44011" x="5314950" y="4206875"/>
          <p14:tracePt t="44027" x="5326063" y="4268788"/>
          <p14:tracePt t="44044" x="5337175" y="4343400"/>
          <p14:tracePt t="44060" x="5343525" y="4394200"/>
          <p14:tracePt t="44077" x="5349875" y="4446588"/>
          <p14:tracePt t="44093" x="5360988" y="4492625"/>
          <p14:tracePt t="44110" x="5365750" y="4537075"/>
          <p14:tracePt t="44127" x="5389563" y="4594225"/>
          <p14:tracePt t="44144" x="5400675" y="4622800"/>
          <p14:tracePt t="44160" x="5407025" y="4646613"/>
          <p14:tracePt t="44177" x="5407025" y="4664075"/>
          <p14:tracePt t="44193" x="5407025" y="4675188"/>
          <p14:tracePt t="44288" x="5411788" y="4675188"/>
          <p14:tracePt t="44344" x="5418138" y="4675188"/>
          <p14:tracePt t="44360" x="5422900" y="4675188"/>
          <p14:tracePt t="44368" x="5464175" y="4664075"/>
          <p14:tracePt t="44377" x="5521325" y="4646613"/>
          <p14:tracePt t="44393" x="5594350" y="4622800"/>
          <p14:tracePt t="44411" x="5680075" y="4606925"/>
          <p14:tracePt t="44427" x="5778500" y="4583113"/>
          <p14:tracePt t="44445" x="5886450" y="4565650"/>
          <p14:tracePt t="44460" x="5989638" y="4554538"/>
          <p14:tracePt t="44477" x="6080125" y="4554538"/>
          <p14:tracePt t="44493" x="6161088" y="4554538"/>
          <p14:tracePt t="44511" x="6235700" y="4554538"/>
          <p14:tracePt t="44527" x="6269038" y="4554538"/>
          <p14:tracePt t="44527" x="6280150" y="4554538"/>
          <p14:tracePt t="44544" x="6286500" y="4554538"/>
          <p14:tracePt t="45236" x="0" y="0"/>
        </p14:tracePtLst>
        <p14:tracePtLst>
          <p14:tracePt t="167453" x="5407025" y="4811713"/>
          <p14:tracePt t="167472" x="5407025" y="4806950"/>
          <p14:tracePt t="167480" x="5407025" y="4789488"/>
          <p14:tracePt t="167504" x="5407025" y="4765675"/>
          <p14:tracePt t="167513" x="5407025" y="4737100"/>
          <p14:tracePt t="167536" x="5407025" y="4721225"/>
          <p14:tracePt t="167546" x="5407025" y="4708525"/>
          <p14:tracePt t="167568" x="5407025" y="4703763"/>
          <p14:tracePt t="167584" x="5407025" y="4692650"/>
          <p14:tracePt t="167600" x="5400675" y="4692650"/>
          <p14:tracePt t="167616" x="5400675" y="4686300"/>
          <p14:tracePt t="167640" x="5400675" y="4679950"/>
          <p14:tracePt t="167663" x="5400675" y="4675188"/>
          <p14:tracePt t="167664" x="5400675" y="4668838"/>
          <p14:tracePt t="167680" x="5400675" y="4657725"/>
          <p14:tracePt t="167696" x="5400675" y="4651375"/>
          <p14:tracePt t="167720" x="5389563" y="4646613"/>
          <p14:tracePt t="167729" x="5383213" y="4635500"/>
          <p14:tracePt t="167763" x="5372100" y="4629150"/>
          <p14:tracePt t="167764" x="5365750" y="4618038"/>
          <p14:tracePt t="167779" x="5354638" y="4618038"/>
          <p14:tracePt t="167797" x="5343525" y="4611688"/>
          <p14:tracePt t="167813" x="5332413" y="4611688"/>
          <p14:tracePt t="167830" x="5314950" y="4618038"/>
          <p14:tracePt t="167846" x="5292725" y="4635500"/>
          <p14:tracePt t="167863" x="5264150" y="4657725"/>
          <p14:tracePt t="167879" x="5207000" y="4725988"/>
          <p14:tracePt t="167896" x="5183188" y="4760913"/>
          <p14:tracePt t="167913" x="5172075" y="4800600"/>
          <p14:tracePt t="167930" x="5165725" y="4822825"/>
          <p14:tracePt t="167946" x="5165725" y="4846638"/>
          <p14:tracePt t="167963" x="5178425" y="4864100"/>
          <p14:tracePt t="167979" x="5200650" y="4875213"/>
          <p14:tracePt t="167996" x="5222875" y="4875213"/>
          <p14:tracePt t="168013" x="5246688" y="4879975"/>
          <p14:tracePt t="168030" x="5257800" y="4879975"/>
          <p14:tracePt t="168046" x="5268913" y="4868863"/>
          <p14:tracePt t="168063" x="5286375" y="4857750"/>
          <p14:tracePt t="168079" x="5297488" y="4829175"/>
          <p14:tracePt t="168097" x="5308600" y="4811713"/>
          <p14:tracePt t="168113" x="5314950" y="4794250"/>
          <p14:tracePt t="168129" x="5321300" y="4778375"/>
          <p14:tracePt t="168146" x="5321300" y="4765675"/>
          <p14:tracePt t="168163" x="5321300" y="4760913"/>
          <p14:tracePt t="168179" x="5321300" y="4743450"/>
          <p14:tracePt t="168197" x="5321300" y="4725988"/>
          <p14:tracePt t="168213" x="5321300" y="4714875"/>
          <p14:tracePt t="168230" x="5314950" y="4697413"/>
          <p14:tracePt t="168246" x="5314950" y="4686300"/>
          <p14:tracePt t="168263" x="5314950" y="4679950"/>
          <p14:tracePt t="168279" x="5314950" y="4668838"/>
          <p14:tracePt t="168392" x="5321300" y="4668838"/>
          <p14:tracePt t="168413" x="5326063" y="4668838"/>
          <p14:tracePt t="168413" x="5326063" y="4664075"/>
          <p14:tracePt t="168432" x="5332413" y="4664075"/>
          <p14:tracePt t="168448" x="5337175" y="4664075"/>
          <p14:tracePt t="168449" x="5337175" y="4657725"/>
          <p14:tracePt t="168544" x="5337175" y="4651375"/>
          <p14:tracePt t="168548" x="5343525" y="4646613"/>
          <p14:tracePt t="168563" x="5343525" y="4635500"/>
          <p14:tracePt t="168579" x="5343525" y="4618038"/>
          <p14:tracePt t="168596" x="5343525" y="4600575"/>
          <p14:tracePt t="168613" x="5343525" y="4583113"/>
          <p14:tracePt t="168629" x="5337175" y="4578350"/>
          <p14:tracePt t="168646" x="5337175" y="4572000"/>
          <p14:tracePt t="168720" x="5332413" y="4583113"/>
          <p14:tracePt t="168728" x="5321300" y="4640263"/>
          <p14:tracePt t="168747" x="5314950" y="4692650"/>
          <p14:tracePt t="168763" x="5314950" y="4737100"/>
          <p14:tracePt t="168780" x="5326063" y="4778375"/>
          <p14:tracePt t="168796" x="5337175" y="4789488"/>
          <p14:tracePt t="168814" x="5349875" y="4789488"/>
          <p14:tracePt t="168829" x="5354638" y="4789488"/>
          <p14:tracePt t="168968" x="5354638" y="4778375"/>
          <p14:tracePt t="168976" x="5354638" y="4772025"/>
          <p14:tracePt t="168980" x="5354638" y="4754563"/>
          <p14:tracePt t="168996" x="5354638" y="4732338"/>
          <p14:tracePt t="169013" x="5354638" y="4721225"/>
          <p14:tracePt t="169029" x="5354638" y="4714875"/>
          <p14:tracePt t="169046" x="5349875" y="4703763"/>
          <p14:tracePt t="169063" x="5349875" y="4697413"/>
          <p14:tracePt t="169080" x="5343525" y="4697413"/>
          <p14:tracePt t="169144" x="5343525" y="4703763"/>
          <p14:tracePt t="169160" x="5343525" y="4721225"/>
          <p14:tracePt t="169168" x="5349875" y="4754563"/>
          <p14:tracePt t="169180" x="5354638" y="4772025"/>
          <p14:tracePt t="169196" x="5360988" y="4778375"/>
          <p14:tracePt t="169320" x="5365750" y="4778375"/>
          <p14:tracePt t="169328" x="5365750" y="4765675"/>
          <p14:tracePt t="169346" x="5372100" y="4760913"/>
          <p14:tracePt t="169363" x="5378450" y="4754563"/>
          <p14:tracePt t="169379" x="5378450" y="4749800"/>
          <p14:tracePt t="169466" x="5378450" y="4743450"/>
          <p14:tracePt t="169488" x="5378450" y="4732338"/>
          <p14:tracePt t="169496" x="5389563" y="4657725"/>
          <p14:tracePt t="169513" x="5394325" y="4565650"/>
          <p14:tracePt t="169529" x="5400675" y="4451350"/>
          <p14:tracePt t="169546" x="5400675" y="4308475"/>
          <p14:tracePt t="169562" x="5400675" y="4165600"/>
          <p14:tracePt t="169580" x="5400675" y="4017963"/>
          <p14:tracePt t="169596" x="5394325" y="3886200"/>
          <p14:tracePt t="169613" x="5389563" y="3771900"/>
          <p14:tracePt t="169629" x="5383213" y="3692525"/>
          <p14:tracePt t="169646" x="5383213" y="3622675"/>
          <p14:tracePt t="169662" x="5378450" y="3565525"/>
          <p14:tracePt t="169680" x="5372100" y="3514725"/>
          <p14:tracePt t="169696" x="5365750" y="3463925"/>
          <p14:tracePt t="169713" x="5365750" y="3440113"/>
          <p14:tracePt t="169729" x="5365750" y="3422650"/>
          <p14:tracePt t="169746" x="5360988" y="3411538"/>
          <p14:tracePt t="169762" x="5360988" y="3400425"/>
          <p14:tracePt t="169780" x="5360988" y="3382963"/>
          <p14:tracePt t="169796" x="5360988" y="3371850"/>
          <p14:tracePt t="169813" x="5360988" y="3354388"/>
          <p14:tracePt t="169829" x="5354638" y="3336925"/>
          <p14:tracePt t="169846" x="5354638" y="3325813"/>
          <p14:tracePt t="169863" x="5349875" y="3308350"/>
          <p14:tracePt t="169880" x="5343525" y="3286125"/>
          <p14:tracePt t="169896" x="5332413" y="3246438"/>
          <p14:tracePt t="169913" x="5326063" y="3222625"/>
          <p14:tracePt t="169929" x="5326063" y="3206750"/>
          <p14:tracePt t="169946" x="5321300" y="3189288"/>
          <p14:tracePt t="169962" x="5321300" y="3171825"/>
          <p14:tracePt t="169979" x="5314950" y="3171825"/>
          <p14:tracePt t="169996" x="5314950" y="3165475"/>
          <p14:tracePt t="170472" x="5314950" y="3171825"/>
          <p14:tracePt t="170480" x="5314950" y="3182938"/>
          <p14:tracePt t="170496" x="5314950" y="3194050"/>
          <p14:tracePt t="170512" x="5314950" y="3211513"/>
          <p14:tracePt t="170530" x="5314950" y="3235325"/>
          <p14:tracePt t="170546" x="5314950" y="3268663"/>
          <p14:tracePt t="170563" x="5314950" y="3303588"/>
          <p14:tracePt t="170579" x="5314950" y="3343275"/>
          <p14:tracePt t="170596" x="5314950" y="3382963"/>
          <p14:tracePt t="170612" x="5314950" y="3417888"/>
          <p14:tracePt t="170629" x="5321300" y="3451225"/>
          <p14:tracePt t="170646" x="5321300" y="3479800"/>
          <p14:tracePt t="170663" x="5326063" y="3503613"/>
          <p14:tracePt t="170679" x="5326063" y="3525838"/>
          <p14:tracePt t="170927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circuit breakers, but with more complex controls and the option for even more measurement and feedback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Reclosers can be single or multiple phases.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Designed to minimize the number of customers affected by momentary faults.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Trips and recloses to clear temporary faults  </a:t>
            </a:r>
          </a:p>
          <a:p>
            <a:pPr lvl="1"/>
            <a:r>
              <a:rPr lang="en-US" dirty="0" smtClean="0"/>
              <a:t>When a fault occurs the recloser will interrupt the fault current and remain open for a time period to allow momentary faults to clear.</a:t>
            </a:r>
          </a:p>
          <a:p>
            <a:pPr lvl="1"/>
            <a:r>
              <a:rPr lang="en-US" dirty="0" smtClean="0"/>
              <a:t>Then the recloser with close back into the fault and see if it has cleared.</a:t>
            </a:r>
          </a:p>
          <a:p>
            <a:pPr lvl="1"/>
            <a:r>
              <a:rPr lang="en-US" dirty="0" smtClean="0"/>
              <a:t>If the fault has cleared then the recloser will stay closed, but if there is still a fault then the recloser will reopen.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tries to </a:t>
            </a:r>
            <a:r>
              <a:rPr lang="en-US" dirty="0" smtClean="0"/>
              <a:t>reconnect, or shots, </a:t>
            </a:r>
            <a:r>
              <a:rPr lang="en-US" dirty="0"/>
              <a:t>is user configurable, but is </a:t>
            </a:r>
            <a:r>
              <a:rPr lang="en-US" dirty="0" smtClean="0"/>
              <a:t>commonly </a:t>
            </a:r>
            <a:r>
              <a:rPr lang="en-US" dirty="0"/>
              <a:t>set for three attempts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After the final shot a recloser will lock open at which point a utility crew must locally reset the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r="6170" b="22553"/>
          <a:stretch/>
        </p:blipFill>
        <p:spPr>
          <a:xfrm>
            <a:off x="4992043" y="2606170"/>
            <a:ext cx="3350914" cy="2514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955"/>
    </mc:Choice>
    <mc:Fallback xmlns="">
      <p:transition spd="slow" advTm="25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980" x="7126288" y="4572000"/>
          <p14:tracePt t="21981" x="7121525" y="4572000"/>
          <p14:tracePt t="21993" x="7097713" y="4565650"/>
          <p14:tracePt t="22010" x="7069138" y="4560888"/>
          <p14:tracePt t="22027" x="7040563" y="4549775"/>
          <p14:tracePt t="22043" x="7007225" y="4549775"/>
          <p14:tracePt t="22060" x="6932613" y="4537075"/>
          <p14:tracePt t="22077" x="6869113" y="4532313"/>
          <p14:tracePt t="22093" x="6789738" y="4532313"/>
          <p14:tracePt t="22110" x="6708775" y="4525963"/>
          <p14:tracePt t="22127" x="6629400" y="4525963"/>
          <p14:tracePt t="22143" x="6561138" y="4525963"/>
          <p14:tracePt t="22164" x="6503988" y="4525963"/>
          <p14:tracePt t="22180" x="6451600" y="4532313"/>
          <p14:tracePt t="22196" x="6400800" y="4554538"/>
          <p14:tracePt t="22212" x="6361113" y="4578350"/>
          <p14:tracePt t="22228" x="6332538" y="4594225"/>
          <p14:tracePt t="22244" x="6315075" y="4618038"/>
          <p14:tracePt t="22244" x="6308725" y="4629150"/>
          <p14:tracePt t="22260" x="6303963" y="4664075"/>
          <p14:tracePt t="22284" x="6303963" y="4697413"/>
          <p14:tracePt t="22294" x="6326188" y="4737100"/>
          <p14:tracePt t="22310" x="6365875" y="4765675"/>
          <p14:tracePt t="22327" x="6435725" y="4783138"/>
          <p14:tracePt t="22343" x="6623050" y="4760913"/>
          <p14:tracePt t="22377" x="6732588" y="4721225"/>
          <p14:tracePt t="22394" x="6823075" y="4664075"/>
          <p14:tracePt t="22410" x="6886575" y="4611688"/>
          <p14:tracePt t="22427" x="6932613" y="4560888"/>
          <p14:tracePt t="22443" x="6943725" y="4508500"/>
          <p14:tracePt t="22460" x="6943725" y="4479925"/>
          <p14:tracePt t="22477" x="6908800" y="4446588"/>
          <p14:tracePt t="22494" x="6829425" y="4406900"/>
          <p14:tracePt t="22510" x="6726238" y="4365625"/>
          <p14:tracePt t="22527" x="6607175" y="4343400"/>
          <p14:tracePt t="22543" x="6503988" y="4343400"/>
          <p14:tracePt t="22560" x="6423025" y="4343400"/>
          <p14:tracePt t="22577" x="6365875" y="4365625"/>
          <p14:tracePt t="22594" x="6321425" y="4394200"/>
          <p14:tracePt t="22610" x="6303963" y="4446588"/>
          <p14:tracePt t="22627" x="6303963" y="4521200"/>
          <p14:tracePt t="22644" x="6383338" y="4646613"/>
          <p14:tracePt t="22661" x="6457950" y="4697413"/>
          <p14:tracePt t="22677" x="6526213" y="4721225"/>
          <p14:tracePt t="22693" x="6589713" y="4721225"/>
          <p14:tracePt t="22710" x="6664325" y="4697413"/>
          <p14:tracePt t="22727" x="6732588" y="4657725"/>
          <p14:tracePt t="22743" x="6789738" y="4622800"/>
          <p14:tracePt t="22760" x="6823075" y="4589463"/>
          <p14:tracePt t="22776" x="6840538" y="4554538"/>
          <p14:tracePt t="22794" x="6851650" y="4532313"/>
          <p14:tracePt t="22810" x="6858000" y="4521200"/>
          <p14:tracePt t="22827" x="6864350" y="4521200"/>
          <p14:tracePt t="22843" x="6864350" y="4514850"/>
          <p14:tracePt t="22916" x="6864350" y="4508500"/>
          <p14:tracePt t="22917" x="6869113" y="4503738"/>
          <p14:tracePt t="22927" x="6892925" y="4486275"/>
          <p14:tracePt t="22943" x="6915150" y="4468813"/>
          <p14:tracePt t="22960" x="6943725" y="4451350"/>
          <p14:tracePt t="22976" x="6972300" y="4440238"/>
          <p14:tracePt t="22994" x="7000875" y="4429125"/>
          <p14:tracePt t="23010" x="7023100" y="4411663"/>
          <p14:tracePt t="23027" x="7040563" y="4394200"/>
          <p14:tracePt t="23043" x="7058025" y="4383088"/>
          <p14:tracePt t="23061" x="7064375" y="4371975"/>
          <p14:tracePt t="23076" x="7064375" y="4360863"/>
          <p14:tracePt t="23093" x="7064375" y="4354513"/>
          <p14:tracePt t="23228" x="7064375" y="4349750"/>
          <p14:tracePt t="23276" x="7058025" y="4349750"/>
          <p14:tracePt t="23278" x="7058025" y="4343400"/>
          <p14:tracePt t="23293" x="7051675" y="4343400"/>
          <p14:tracePt t="23380" x="7046913" y="4343400"/>
          <p14:tracePt t="23381" x="7046913" y="4337050"/>
          <p14:tracePt t="23396" x="7040563" y="4332288"/>
          <p14:tracePt t="23411" x="7040563" y="4325938"/>
          <p14:tracePt t="23426" x="7035800" y="4321175"/>
          <p14:tracePt t="23444" x="7035800" y="4308475"/>
          <p14:tracePt t="23596" x="7029450" y="4308475"/>
          <p14:tracePt t="23732" x="7023100" y="4308475"/>
          <p14:tracePt t="23734" x="7018338" y="4308475"/>
          <p14:tracePt t="23744" x="7007225" y="4308475"/>
          <p14:tracePt t="23760" x="6978650" y="4308475"/>
          <p14:tracePt t="23777" x="6950075" y="4308475"/>
          <p14:tracePt t="23793" x="6921500" y="4308475"/>
          <p14:tracePt t="23810" x="6886575" y="4308475"/>
          <p14:tracePt t="23826" x="6858000" y="4308475"/>
          <p14:tracePt t="23844" x="6829425" y="4308475"/>
          <p14:tracePt t="23860" x="6789738" y="4308475"/>
          <p14:tracePt t="23877" x="6761163" y="4308475"/>
          <p14:tracePt t="23893" x="6743700" y="4308475"/>
          <p14:tracePt t="23910" x="6721475" y="4308475"/>
          <p14:tracePt t="23926" x="6697663" y="4308475"/>
          <p14:tracePt t="23944" x="6664325" y="4308475"/>
          <p14:tracePt t="23960" x="6623050" y="4308475"/>
          <p14:tracePt t="23977" x="6589713" y="4308475"/>
          <p14:tracePt t="23993" x="6543675" y="4308475"/>
          <p14:tracePt t="24010" x="6497638" y="4308475"/>
          <p14:tracePt t="24026" x="6446838" y="4314825"/>
          <p14:tracePt t="24044" x="6400800" y="4314825"/>
          <p14:tracePt t="24060" x="6343650" y="4314825"/>
          <p14:tracePt t="24077" x="6321425" y="4314825"/>
          <p14:tracePt t="24093" x="6308725" y="4314825"/>
          <p14:tracePt t="24110" x="6297613" y="4314825"/>
          <p14:tracePt t="24126" x="6292850" y="4314825"/>
          <p14:tracePt t="24164" x="6286500" y="4314825"/>
          <p14:tracePt t="24169" x="6280150" y="4314825"/>
          <p14:tracePt t="24177" x="6275388" y="4314825"/>
          <p14:tracePt t="24193" x="6269038" y="4314825"/>
          <p14:tracePt t="24210" x="6257925" y="4314825"/>
          <p14:tracePt t="24226" x="6223000" y="4314825"/>
          <p14:tracePt t="24244" x="6189663" y="4314825"/>
          <p14:tracePt t="24260" x="6137275" y="4314825"/>
          <p14:tracePt t="24277" x="6103938" y="4321175"/>
          <p14:tracePt t="24293" x="6080125" y="4321175"/>
          <p14:tracePt t="24310" x="6069013" y="4321175"/>
          <p14:tracePt t="24652" x="6075363" y="4321175"/>
          <p14:tracePt t="24659" x="6092825" y="4321175"/>
          <p14:tracePt t="24677" x="6126163" y="4308475"/>
          <p14:tracePt t="24694" x="6178550" y="4308475"/>
          <p14:tracePt t="24710" x="6240463" y="4303713"/>
          <p14:tracePt t="24726" x="6315075" y="4292600"/>
          <p14:tracePt t="24743" x="6383338" y="4286250"/>
          <p14:tracePt t="24760" x="6469063" y="4275138"/>
          <p14:tracePt t="24777" x="6537325" y="4268788"/>
          <p14:tracePt t="24793" x="6589713" y="4268788"/>
          <p14:tracePt t="24810" x="6629400" y="4268788"/>
          <p14:tracePt t="24826" x="6657975" y="4264025"/>
          <p14:tracePt t="24844" x="6675438" y="4264025"/>
          <p14:tracePt t="24860" x="6692900" y="4257675"/>
          <p14:tracePt t="24940" x="6697663" y="4257675"/>
          <p14:tracePt t="24960" x="6704013" y="4257675"/>
          <p14:tracePt t="24961" x="6708775" y="4251325"/>
          <p14:tracePt t="24976" x="6726238" y="4240213"/>
          <p14:tracePt t="24993" x="6761163" y="4217988"/>
          <p14:tracePt t="25010" x="6807200" y="4178300"/>
          <p14:tracePt t="25027" x="6864350" y="4137025"/>
          <p14:tracePt t="25043" x="6937375" y="4075113"/>
          <p14:tracePt t="25061" x="6978650" y="4035425"/>
          <p14:tracePt t="25076" x="7000875" y="4006850"/>
          <p14:tracePt t="25093" x="7023100" y="3978275"/>
          <p14:tracePt t="25110" x="7040563" y="3949700"/>
          <p14:tracePt t="25127" x="7046913" y="3932238"/>
          <p14:tracePt t="25143" x="7058025" y="3914775"/>
          <p14:tracePt t="25160" x="7064375" y="3897313"/>
          <p14:tracePt t="25176" x="7064375" y="3879850"/>
          <p14:tracePt t="25194" x="7064375" y="3857625"/>
          <p14:tracePt t="25210" x="7064375" y="3840163"/>
          <p14:tracePt t="25227" x="7069138" y="3811588"/>
          <p14:tracePt t="25243" x="7075488" y="3794125"/>
          <p14:tracePt t="25243" x="7075488" y="3778250"/>
          <p14:tracePt t="25260" x="7075488" y="3760788"/>
          <p14:tracePt t="25276" x="7075488" y="3743325"/>
          <p14:tracePt t="25293" x="7075488" y="3732213"/>
          <p14:tracePt t="25310" x="7075488" y="3721100"/>
          <p14:tracePt t="25327" x="7075488" y="3714750"/>
          <p14:tracePt t="25343" x="7075488" y="3703638"/>
          <p14:tracePt t="25460" x="7069138" y="3703638"/>
          <p14:tracePt t="25476" x="7064375" y="3697288"/>
          <p14:tracePt t="25481" x="7058025" y="3697288"/>
          <p14:tracePt t="25494" x="7051675" y="3697288"/>
          <p14:tracePt t="25510" x="7046913" y="3697288"/>
          <p14:tracePt t="25527" x="7035800" y="3697288"/>
          <p14:tracePt t="25543" x="7023100" y="3697288"/>
          <p14:tracePt t="25560" x="7011988" y="3697288"/>
          <p14:tracePt t="25577" x="6994525" y="3697288"/>
          <p14:tracePt t="25593" x="6978650" y="3692525"/>
          <p14:tracePt t="25610" x="6965950" y="3686175"/>
          <p14:tracePt t="25627" x="6961188" y="3686175"/>
          <p14:tracePt t="25748" x="6961188" y="3697288"/>
          <p14:tracePt t="25760" x="6961188" y="3725863"/>
          <p14:tracePt t="25760" x="6961188" y="3778250"/>
          <p14:tracePt t="25776" x="6961188" y="3835400"/>
          <p14:tracePt t="25794" x="6961188" y="3892550"/>
          <p14:tracePt t="25810" x="6961188" y="3932238"/>
          <p14:tracePt t="25827" x="6954838" y="3965575"/>
          <p14:tracePt t="25843" x="6954838" y="3994150"/>
          <p14:tracePt t="25843" x="6954838" y="4011613"/>
          <p14:tracePt t="25860" x="6954838" y="4029075"/>
          <p14:tracePt t="25876" x="6950075" y="4040188"/>
          <p14:tracePt t="25893" x="6950075" y="4046538"/>
          <p14:tracePt t="26092" x="6943725" y="4046538"/>
          <p14:tracePt t="26100" x="6932613" y="4035425"/>
          <p14:tracePt t="26100" x="6926263" y="4022725"/>
          <p14:tracePt t="26116" x="6915150" y="4017963"/>
          <p14:tracePt t="26126" x="6892925" y="3994150"/>
          <p14:tracePt t="26143" x="6864350" y="3983038"/>
          <p14:tracePt t="26160" x="6829425" y="3960813"/>
          <p14:tracePt t="26176" x="6800850" y="3954463"/>
          <p14:tracePt t="26194" x="6778625" y="3943350"/>
          <p14:tracePt t="26210" x="6765925" y="3937000"/>
          <p14:tracePt t="26428" x="6761163" y="3932238"/>
          <p14:tracePt t="26436" x="6754813" y="3921125"/>
          <p14:tracePt t="26444" x="6737350" y="3892550"/>
          <p14:tracePt t="26444" x="6726238" y="3879850"/>
          <p14:tracePt t="26460" x="6715125" y="3857625"/>
          <p14:tracePt t="26476" x="6697663" y="3840163"/>
          <p14:tracePt t="26493" x="6692900" y="3822700"/>
          <p14:tracePt t="26510" x="6686550" y="3817938"/>
          <p14:tracePt t="26526" x="6680200" y="3811588"/>
          <p14:tracePt t="26676" x="6675438" y="3811588"/>
          <p14:tracePt t="26677" x="6669088" y="3811588"/>
          <p14:tracePt t="26693" x="6664325" y="3811588"/>
          <p14:tracePt t="26732" x="6657975" y="3806825"/>
          <p14:tracePt t="26740" x="6651625" y="3806825"/>
          <p14:tracePt t="26744" x="6646863" y="3806825"/>
          <p14:tracePt t="26760" x="6635750" y="3800475"/>
          <p14:tracePt t="26777" x="6629400" y="3800475"/>
          <p14:tracePt t="26793" x="6623050" y="3800475"/>
          <p14:tracePt t="26852" x="6618288" y="3800475"/>
          <p14:tracePt t="27004" x="6611938" y="3806825"/>
          <p14:tracePt t="27012" x="6607175" y="3806825"/>
          <p14:tracePt t="27013" x="6607175" y="3811588"/>
          <p14:tracePt t="27026" x="6600825" y="3811588"/>
          <p14:tracePt t="27043" x="6600825" y="3817938"/>
          <p14:tracePt t="27380" x="6594475" y="3829050"/>
          <p14:tracePt t="27388" x="6583363" y="3840163"/>
          <p14:tracePt t="27396" x="6532563" y="3879850"/>
          <p14:tracePt t="27410" x="6464300" y="3921125"/>
          <p14:tracePt t="27426" x="6389688" y="3954463"/>
          <p14:tracePt t="27443" x="6326188" y="3983038"/>
          <p14:tracePt t="27459" x="6257925" y="4006850"/>
          <p14:tracePt t="27477" x="6246813" y="4011613"/>
          <p14:tracePt t="27804" x="6251575" y="4011613"/>
          <p14:tracePt t="27812" x="6286500" y="4011613"/>
          <p14:tracePt t="27828" x="6332538" y="4011613"/>
          <p14:tracePt t="27843" x="6400800" y="4011613"/>
          <p14:tracePt t="27859" x="6521450" y="4011613"/>
          <p14:tracePt t="27877" x="6572250" y="4011613"/>
          <p14:tracePt t="27893" x="6589713" y="4011613"/>
          <p14:tracePt t="28124" x="6594475" y="4011613"/>
          <p14:tracePt t="28129" x="6607175" y="4011613"/>
          <p14:tracePt t="28143" x="6635750" y="4011613"/>
          <p14:tracePt t="28159" x="6669088" y="4011613"/>
          <p14:tracePt t="28176" x="6715125" y="4006850"/>
          <p14:tracePt t="28193" x="6772275" y="4000500"/>
          <p14:tracePt t="28210" x="6807200" y="4000500"/>
          <p14:tracePt t="28226" x="6818313" y="4000500"/>
          <p14:tracePt t="28226" x="6823075" y="4000500"/>
          <p14:tracePt t="28764" x="6823075" y="4006850"/>
          <p14:tracePt t="28772" x="6829425" y="4017963"/>
          <p14:tracePt t="28780" x="6851650" y="4057650"/>
          <p14:tracePt t="28793" x="6880225" y="4103688"/>
          <p14:tracePt t="28809" x="6908800" y="4143375"/>
          <p14:tracePt t="28826" x="6926263" y="4178300"/>
          <p14:tracePt t="28843" x="6943725" y="4200525"/>
          <p14:tracePt t="28860" x="6954838" y="4211638"/>
          <p14:tracePt t="29132" x="6961188" y="4211638"/>
          <p14:tracePt t="29220" x="6961188" y="4217988"/>
          <p14:tracePt t="29260" x="6954838" y="4217988"/>
          <p14:tracePt t="29268" x="6950075" y="4222750"/>
          <p14:tracePt t="29284" x="6943725" y="4222750"/>
          <p14:tracePt t="29293" x="6937375" y="4229100"/>
          <p14:tracePt t="29309" x="6926263" y="4235450"/>
          <p14:tracePt t="29327" x="6915150" y="4235450"/>
          <p14:tracePt t="29343" x="6908800" y="4246563"/>
          <p14:tracePt t="29360" x="6904038" y="4246563"/>
          <p14:tracePt t="29396" x="6897688" y="4246563"/>
          <p14:tracePt t="29396" x="6897688" y="4251325"/>
          <p14:tracePt t="29409" x="6886575" y="4257675"/>
          <p14:tracePt t="29427" x="6875463" y="4257675"/>
          <p14:tracePt t="29443" x="6864350" y="4264025"/>
          <p14:tracePt t="29443" x="6851650" y="4268788"/>
          <p14:tracePt t="29460" x="6829425" y="4275138"/>
          <p14:tracePt t="29476" x="6800850" y="4279900"/>
          <p14:tracePt t="29493" x="6765925" y="4286250"/>
          <p14:tracePt t="29509" x="6726238" y="4297363"/>
          <p14:tracePt t="29526" x="6697663" y="4303713"/>
          <p14:tracePt t="29543" x="6675438" y="4308475"/>
          <p14:tracePt t="29560" x="6651625" y="4314825"/>
          <p14:tracePt t="29576" x="6623050" y="4321175"/>
          <p14:tracePt t="29593" x="6589713" y="4321175"/>
          <p14:tracePt t="29609" x="6572250" y="4325938"/>
          <p14:tracePt t="29626" x="6537325" y="4332288"/>
          <p14:tracePt t="29643" x="6503988" y="4332288"/>
          <p14:tracePt t="29643" x="6486525" y="4337050"/>
          <p14:tracePt t="29660" x="6457950" y="4337050"/>
          <p14:tracePt t="29676" x="6423025" y="4337050"/>
          <p14:tracePt t="29693" x="6383338" y="4337050"/>
          <p14:tracePt t="29709" x="6343650" y="4337050"/>
          <p14:tracePt t="29726" x="6315075" y="4343400"/>
          <p14:tracePt t="29743" x="6292850" y="4349750"/>
          <p14:tracePt t="29760" x="6264275" y="4354513"/>
          <p14:tracePt t="29776" x="6246813" y="4354513"/>
          <p14:tracePt t="29793" x="6223000" y="4360863"/>
          <p14:tracePt t="29809" x="6200775" y="4360863"/>
          <p14:tracePt t="29826" x="6178550" y="4365625"/>
          <p14:tracePt t="29843" x="6154738" y="4365625"/>
          <p14:tracePt t="29843" x="6149975" y="4365625"/>
          <p14:tracePt t="29860" x="6137275" y="4365625"/>
          <p14:tracePt t="29876" x="6132513" y="4365625"/>
          <p14:tracePt t="3070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Reclosers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Reclosers can significantly increase the reliability of a power system that experience numerous momentary faults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 permanent fault, reclosers are of little to no benefit unless operated in coordination with sectionalizers.</a:t>
            </a:r>
          </a:p>
          <a:p>
            <a:endParaRPr lang="en-US" dirty="0"/>
          </a:p>
          <a:p>
            <a:r>
              <a:rPr lang="en-US" dirty="0" smtClean="0"/>
              <a:t>The tripping signal can be generated with a hydraulic system or and electronic signal.</a:t>
            </a:r>
          </a:p>
          <a:p>
            <a:endParaRPr lang="en-US" dirty="0"/>
          </a:p>
          <a:p>
            <a:r>
              <a:rPr lang="en-US" dirty="0" smtClean="0"/>
              <a:t>The arc can be quenched with oil, vacuum, or SF6.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contacts for breaking the fault current will reside at the top of the utility pole while the control box will be at the bottom.</a:t>
            </a:r>
          </a:p>
          <a:p>
            <a:endParaRPr lang="en-US" dirty="0"/>
          </a:p>
          <a:p>
            <a:r>
              <a:rPr lang="en-US" dirty="0"/>
              <a:t>Modes of operation: </a:t>
            </a:r>
          </a:p>
          <a:p>
            <a:pPr lvl="1"/>
            <a:r>
              <a:rPr lang="en-US" dirty="0"/>
              <a:t>single-phase trip</a:t>
            </a:r>
          </a:p>
          <a:p>
            <a:pPr lvl="1"/>
            <a:r>
              <a:rPr lang="en-US" dirty="0"/>
              <a:t>single-phase lockout</a:t>
            </a:r>
          </a:p>
          <a:p>
            <a:pPr lvl="1"/>
            <a:r>
              <a:rPr lang="en-US" dirty="0"/>
              <a:t>single-phase trip three-phase lockout</a:t>
            </a:r>
          </a:p>
          <a:p>
            <a:pPr lvl="1"/>
            <a:r>
              <a:rPr lang="en-US" dirty="0"/>
              <a:t>three-phase trip three-phase </a:t>
            </a:r>
            <a:r>
              <a:rPr lang="en-US" dirty="0" smtClean="0"/>
              <a:t>lockout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95" y="2514600"/>
            <a:ext cx="4288305" cy="254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361"/>
    </mc:Choice>
    <mc:Fallback xmlns="">
      <p:transition spd="slow" advTm="29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3508" x="5622925" y="3525838"/>
          <p14:tracePt t="83603" x="5622925" y="3521075"/>
          <p14:tracePt t="83612" x="5622925" y="3514725"/>
          <p14:tracePt t="83619" x="5611813" y="3497263"/>
          <p14:tracePt t="83643" x="5607050" y="3486150"/>
          <p14:tracePt t="83652" x="5600700" y="3475038"/>
          <p14:tracePt t="83668" x="5594350" y="3463925"/>
          <p14:tracePt t="83684" x="5589588" y="3451225"/>
          <p14:tracePt t="83700" x="5589588" y="3440113"/>
          <p14:tracePt t="83723" x="5589588" y="3422650"/>
          <p14:tracePt t="83739" x="5589588" y="3411538"/>
          <p14:tracePt t="83755" x="5583238" y="3400425"/>
          <p14:tracePt t="83771" x="5583238" y="3382963"/>
          <p14:tracePt t="83788" x="5583238" y="3371850"/>
          <p14:tracePt t="83798" x="5583238" y="3365500"/>
          <p14:tracePt t="83819" x="5583238" y="3354388"/>
          <p14:tracePt t="83832" x="5578475" y="3336925"/>
          <p14:tracePt t="83852" x="5578475" y="3332163"/>
          <p14:tracePt t="83865" x="5578475" y="3314700"/>
          <p14:tracePt t="83882" x="5578475" y="3308350"/>
          <p14:tracePt t="83898" x="5578475" y="3303588"/>
          <p14:tracePt t="83898" x="5578475" y="3292475"/>
          <p14:tracePt t="83916" x="5578475" y="3286125"/>
          <p14:tracePt t="83932" x="5578475" y="3279775"/>
          <p14:tracePt t="84067" x="5572125" y="3279775"/>
          <p14:tracePt t="84099" x="5565775" y="3279775"/>
          <p14:tracePt t="84107" x="5543550" y="3303588"/>
          <p14:tracePt t="84116" x="5521325" y="3343275"/>
          <p14:tracePt t="84132" x="5503863" y="3394075"/>
          <p14:tracePt t="84149" x="5497513" y="3446463"/>
          <p14:tracePt t="84165" x="5497513" y="3492500"/>
          <p14:tracePt t="84182" x="5503863" y="3521075"/>
          <p14:tracePt t="84198" x="5514975" y="3525838"/>
          <p14:tracePt t="84243" x="5521325" y="3525838"/>
          <p14:tracePt t="84251" x="5526088" y="3525838"/>
          <p14:tracePt t="84265" x="5532438" y="3525838"/>
          <p14:tracePt t="84267" x="5554663" y="3514725"/>
          <p14:tracePt t="84282" x="5583238" y="3497263"/>
          <p14:tracePt t="84298" x="5622925" y="3475038"/>
          <p14:tracePt t="84298" x="5646738" y="3457575"/>
          <p14:tracePt t="84315" x="5668963" y="3435350"/>
          <p14:tracePt t="84332" x="5680075" y="3417888"/>
          <p14:tracePt t="84349" x="5692775" y="3406775"/>
          <p14:tracePt t="84365" x="5692775" y="3394075"/>
          <p14:tracePt t="84382" x="5692775" y="3389313"/>
          <p14:tracePt t="84398" x="5686425" y="3378200"/>
          <p14:tracePt t="84416" x="5668963" y="3354388"/>
          <p14:tracePt t="84432" x="5651500" y="3325813"/>
          <p14:tracePt t="84449" x="5635625" y="3308350"/>
          <p14:tracePt t="84465" x="5622925" y="3297238"/>
          <p14:tracePt t="84482" x="5611813" y="3292475"/>
          <p14:tracePt t="84498" x="5607050" y="3286125"/>
          <p14:tracePt t="84516" x="5600700" y="3286125"/>
          <p14:tracePt t="84532" x="5594350" y="3286125"/>
          <p14:tracePt t="84628" x="5589588" y="3292475"/>
          <p14:tracePt t="84636" x="5583238" y="3297238"/>
          <p14:tracePt t="84638" x="5583238" y="3303588"/>
          <p14:tracePt t="84648" x="5583238" y="3314700"/>
          <p14:tracePt t="84665" x="5583238" y="3321050"/>
          <p14:tracePt t="84682" x="5589588" y="3325813"/>
          <p14:tracePt t="84699" x="5600700" y="3336925"/>
          <p14:tracePt t="84699" x="5607050" y="3336925"/>
          <p14:tracePt t="84715" x="5618163" y="3343275"/>
          <p14:tracePt t="84732" x="5622925" y="3343275"/>
          <p14:tracePt t="84749" x="5635625" y="3343275"/>
          <p14:tracePt t="84765" x="5651500" y="3343275"/>
          <p14:tracePt t="84782" x="5668963" y="3343275"/>
          <p14:tracePt t="84798" x="5680075" y="3343275"/>
          <p14:tracePt t="84815" x="5686425" y="3343275"/>
          <p14:tracePt t="84907" x="5692775" y="3343275"/>
          <p14:tracePt t="84916" x="5697538" y="3349625"/>
          <p14:tracePt t="84931" x="5697538" y="3354388"/>
          <p14:tracePt t="84949" x="5703888" y="3354388"/>
          <p14:tracePt t="84965" x="5708650" y="3360738"/>
          <p14:tracePt t="84982" x="5708650" y="3365500"/>
          <p14:tracePt t="85531" x="5703888" y="3365500"/>
          <p14:tracePt t="85555" x="5703888" y="3360738"/>
          <p14:tracePt t="85565" x="5697538" y="3354388"/>
          <p14:tracePt t="85565" x="5697538" y="3349625"/>
          <p14:tracePt t="85582" x="5692775" y="3336925"/>
          <p14:tracePt t="85599" x="5686425" y="3325813"/>
          <p14:tracePt t="85615" x="5680075" y="3314700"/>
          <p14:tracePt t="85632" x="5668963" y="3303588"/>
          <p14:tracePt t="85648" x="5664200" y="3292475"/>
          <p14:tracePt t="85665" x="5657850" y="3279775"/>
          <p14:tracePt t="85682" x="5651500" y="3268663"/>
          <p14:tracePt t="85699" x="5640388" y="3257550"/>
          <p14:tracePt t="85715" x="5629275" y="3246438"/>
          <p14:tracePt t="85732" x="5618163" y="3235325"/>
          <p14:tracePt t="85748" x="5607050" y="3235325"/>
          <p14:tracePt t="85765" x="5594350" y="3222625"/>
          <p14:tracePt t="85782" x="5583238" y="3222625"/>
          <p14:tracePt t="85799" x="5565775" y="3217863"/>
          <p14:tracePt t="85815" x="5554663" y="3217863"/>
          <p14:tracePt t="85832" x="5526088" y="3217863"/>
          <p14:tracePt t="85848" x="5508625" y="3217863"/>
          <p14:tracePt t="85866" x="5486400" y="3217863"/>
          <p14:tracePt t="85882" x="5468938" y="3222625"/>
          <p14:tracePt t="85899" x="5446713" y="3228975"/>
          <p14:tracePt t="85915" x="5429250" y="3246438"/>
          <p14:tracePt t="85932" x="5418138" y="3257550"/>
          <p14:tracePt t="85949" x="5400675" y="3292475"/>
          <p14:tracePt t="85966" x="5394325" y="3325813"/>
          <p14:tracePt t="85982" x="5389563" y="3360738"/>
          <p14:tracePt t="85999" x="5389563" y="3400425"/>
          <p14:tracePt t="86015" x="5394325" y="3429000"/>
          <p14:tracePt t="86032" x="5411788" y="3451225"/>
          <p14:tracePt t="86048" x="5435600" y="3475038"/>
          <p14:tracePt t="86065" x="5464175" y="3492500"/>
          <p14:tracePt t="86082" x="5492750" y="3503613"/>
          <p14:tracePt t="86099" x="5514975" y="3508375"/>
          <p14:tracePt t="86115" x="5549900" y="3508375"/>
          <p14:tracePt t="86132" x="5578475" y="3508375"/>
          <p14:tracePt t="86148" x="5594350" y="3497263"/>
          <p14:tracePt t="86165" x="5611813" y="3479800"/>
          <p14:tracePt t="86182" x="5629275" y="3457575"/>
          <p14:tracePt t="86199" x="5640388" y="3440113"/>
          <p14:tracePt t="86215" x="5646738" y="3417888"/>
          <p14:tracePt t="86232" x="5657850" y="3389313"/>
          <p14:tracePt t="86248" x="5664200" y="3365500"/>
          <p14:tracePt t="86265" x="5664200" y="3343275"/>
          <p14:tracePt t="86282" x="5664200" y="3314700"/>
          <p14:tracePt t="86299" x="5657850" y="3286125"/>
          <p14:tracePt t="86315" x="5640388" y="3257550"/>
          <p14:tracePt t="86332" x="5618163" y="3240088"/>
          <p14:tracePt t="86348" x="5594350" y="3222625"/>
          <p14:tracePt t="86365" x="5561013" y="3206750"/>
          <p14:tracePt t="86382" x="5526088" y="3200400"/>
          <p14:tracePt t="86398" x="5503863" y="3200400"/>
          <p14:tracePt t="86415" x="5480050" y="3200400"/>
          <p14:tracePt t="86432" x="5468938" y="3200400"/>
          <p14:tracePt t="86448" x="5451475" y="3206750"/>
          <p14:tracePt t="86466" x="5440363" y="3222625"/>
          <p14:tracePt t="86482" x="5435600" y="3246438"/>
          <p14:tracePt t="86499" x="5435600" y="3303588"/>
          <p14:tracePt t="86515" x="5451475" y="3378200"/>
          <p14:tracePt t="86532" x="5468938" y="3394075"/>
          <p14:tracePt t="86548" x="5486400" y="3406775"/>
          <p14:tracePt t="86565" x="5497513" y="3406775"/>
          <p14:tracePt t="86582" x="5514975" y="3406775"/>
          <p14:tracePt t="86598" x="5543550" y="3382963"/>
          <p14:tracePt t="86615" x="5565775" y="3354388"/>
          <p14:tracePt t="86632" x="5578475" y="3325813"/>
          <p14:tracePt t="86648" x="5583238" y="3308350"/>
          <p14:tracePt t="86665" x="5583238" y="3292475"/>
          <p14:tracePt t="86682" x="5583238" y="3275013"/>
          <p14:tracePt t="86699" x="5578475" y="3263900"/>
          <p14:tracePt t="86715" x="5549900" y="3246438"/>
          <p14:tracePt t="86732" x="5514975" y="3228975"/>
          <p14:tracePt t="86748" x="5475288" y="3222625"/>
          <p14:tracePt t="86765" x="5446713" y="3222625"/>
          <p14:tracePt t="86782" x="5429250" y="3240088"/>
          <p14:tracePt t="86798" x="5411788" y="3292475"/>
          <p14:tracePt t="86815" x="5400675" y="3365500"/>
          <p14:tracePt t="86832" x="5400675" y="3417888"/>
          <p14:tracePt t="86848" x="5411788" y="3457575"/>
          <p14:tracePt t="86865" x="5440363" y="3475038"/>
          <p14:tracePt t="86882" x="5451475" y="3479800"/>
          <p14:tracePt t="86899" x="5486400" y="3457575"/>
          <p14:tracePt t="86916" x="5508625" y="3429000"/>
          <p14:tracePt t="86932" x="5514975" y="3400425"/>
          <p14:tracePt t="86949" x="5514975" y="3365500"/>
          <p14:tracePt t="86965" x="5514975" y="3354388"/>
          <p14:tracePt t="86982" x="5514975" y="3349625"/>
          <p14:tracePt t="87019" x="5508625" y="3349625"/>
          <p14:tracePt t="87059" x="5503863" y="3349625"/>
          <p14:tracePt t="87075" x="5497513" y="3349625"/>
          <p14:tracePt t="87083" x="5492750" y="3349625"/>
          <p14:tracePt t="87084" x="5492750" y="3354388"/>
          <p14:tracePt t="87098" x="5475288" y="3365500"/>
          <p14:tracePt t="87115" x="5468938" y="3371850"/>
          <p14:tracePt t="87131" x="5464175" y="3371850"/>
          <p14:tracePt t="87419" x="5464175" y="3378200"/>
          <p14:tracePt t="87438" x="5464175" y="3382963"/>
          <p14:tracePt t="87467" x="5457825" y="3382963"/>
          <p14:tracePt t="87491" x="5457825" y="3389313"/>
          <p14:tracePt t="87515" x="5451475" y="3394075"/>
          <p14:tracePt t="87515" x="5451475" y="3400425"/>
          <p14:tracePt t="87532" x="5446713" y="3406775"/>
          <p14:tracePt t="87548" x="5446713" y="3411538"/>
          <p14:tracePt t="87565" x="5446713" y="3422650"/>
          <p14:tracePt t="87582" x="5446713" y="3429000"/>
          <p14:tracePt t="88347" x="5451475" y="3429000"/>
          <p14:tracePt t="88539" x="5457825" y="3429000"/>
          <p14:tracePt t="88603" x="5464175" y="3422650"/>
          <p14:tracePt t="88615" x="5468938" y="3422650"/>
          <p14:tracePt t="88635" x="5468938" y="3417888"/>
          <p14:tracePt t="88648" x="5475288" y="3417888"/>
          <p14:tracePt t="88971" x="5475288" y="3411538"/>
          <p14:tracePt t="88979" x="5480050" y="3411538"/>
          <p14:tracePt t="88982" x="5486400" y="3406775"/>
          <p14:tracePt t="88999" x="5492750" y="3400425"/>
          <p14:tracePt t="89015" x="5492750" y="3394075"/>
          <p14:tracePt t="89123" x="5497513" y="3394075"/>
          <p14:tracePt t="89131" x="5497513" y="3389313"/>
          <p14:tracePt t="89132" x="5508625" y="3382963"/>
          <p14:tracePt t="89148" x="5514975" y="3378200"/>
          <p14:tracePt t="89165" x="5521325" y="3371850"/>
          <p14:tracePt t="89181" x="5526088" y="3365500"/>
          <p14:tracePt t="89198" x="5537200" y="3360738"/>
          <p14:tracePt t="89635" x="5537200" y="3354388"/>
          <p14:tracePt t="89667" x="5543550" y="3354388"/>
          <p14:tracePt t="89699" x="5549900" y="3354388"/>
          <p14:tracePt t="91472" x="0" y="0"/>
        </p14:tracePtLst>
        <p14:tracePtLst>
          <p14:tracePt t="96923" x="5949950" y="3160713"/>
          <p14:tracePt t="96931" x="5937250" y="3160713"/>
          <p14:tracePt t="96932" x="5932488" y="3165475"/>
          <p14:tracePt t="96948" x="5932488" y="3178175"/>
          <p14:tracePt t="96964" x="5932488" y="3189288"/>
          <p14:tracePt t="96981" x="5932488" y="3222625"/>
          <p14:tracePt t="96997" x="5937250" y="3263900"/>
          <p14:tracePt t="97014" x="5965825" y="3308350"/>
          <p14:tracePt t="97031" x="6007100" y="3354388"/>
          <p14:tracePt t="97047" x="6057900" y="3400425"/>
          <p14:tracePt t="97067" x="6126163" y="3451225"/>
          <p14:tracePt t="97081" x="6194425" y="3486150"/>
          <p14:tracePt t="97097" x="6264275" y="3521075"/>
          <p14:tracePt t="97115" x="6354763" y="3560763"/>
          <p14:tracePt t="97131" x="6394450" y="3594100"/>
          <p14:tracePt t="97148" x="6411913" y="3617913"/>
          <p14:tracePt t="97164" x="6429375" y="3651250"/>
          <p14:tracePt t="97181" x="6429375" y="3692525"/>
          <p14:tracePt t="97197" x="6429375" y="3732213"/>
          <p14:tracePt t="97214" x="6418263" y="3789363"/>
          <p14:tracePt t="97231" x="6383338" y="3840163"/>
          <p14:tracePt t="97248" x="6337300" y="3897313"/>
          <p14:tracePt t="97264" x="6280150" y="3954463"/>
          <p14:tracePt t="97281" x="6200775" y="4017963"/>
          <p14:tracePt t="97298" x="6137275" y="4075113"/>
          <p14:tracePt t="97298" x="6097588" y="4103688"/>
          <p14:tracePt t="97315" x="6035675" y="4154488"/>
          <p14:tracePt t="97331" x="5978525" y="4200525"/>
          <p14:tracePt t="97348" x="5932488" y="4246563"/>
          <p14:tracePt t="97364" x="5892800" y="4292600"/>
          <p14:tracePt t="97381" x="5857875" y="4337050"/>
          <p14:tracePt t="97397" x="5822950" y="4383088"/>
          <p14:tracePt t="97415" x="5789613" y="4429125"/>
          <p14:tracePt t="97431" x="5754688" y="4479925"/>
          <p14:tracePt t="97448" x="5726113" y="4525963"/>
          <p14:tracePt t="97464" x="5686425" y="4565650"/>
          <p14:tracePt t="97481" x="5664200" y="4594225"/>
          <p14:tracePt t="97497" x="5640388" y="4622800"/>
          <p14:tracePt t="97497" x="5629275" y="4629150"/>
          <p14:tracePt t="97515" x="5611813" y="4646613"/>
          <p14:tracePt t="97531" x="5600700" y="4651375"/>
          <p14:tracePt t="97548" x="5594350" y="4657725"/>
          <p14:tracePt t="97659" x="5594350" y="4651375"/>
          <p14:tracePt t="97667" x="5600700" y="4640263"/>
          <p14:tracePt t="97681" x="5611813" y="4611688"/>
          <p14:tracePt t="97697" x="5622925" y="4589463"/>
          <p14:tracePt t="97697" x="5629275" y="4578350"/>
          <p14:tracePt t="97715" x="5646738" y="4549775"/>
          <p14:tracePt t="97731" x="5657850" y="4525963"/>
          <p14:tracePt t="97748" x="5675313" y="4492625"/>
          <p14:tracePt t="97764" x="5692775" y="4464050"/>
          <p14:tracePt t="97781" x="5697538" y="4435475"/>
          <p14:tracePt t="97797" x="5697538" y="4411663"/>
          <p14:tracePt t="97815" x="5697538" y="4389438"/>
          <p14:tracePt t="97831" x="5697538" y="4365625"/>
          <p14:tracePt t="97848" x="5697538" y="4343400"/>
          <p14:tracePt t="97864" x="5686425" y="4325938"/>
          <p14:tracePt t="97881" x="5668963" y="4297363"/>
          <p14:tracePt t="97897" x="5646738" y="4279900"/>
          <p14:tracePt t="97897" x="5635625" y="4275138"/>
          <p14:tracePt t="97915" x="5622925" y="4264025"/>
          <p14:tracePt t="97931" x="5611813" y="4257675"/>
          <p14:tracePt t="97948" x="5607050" y="4257675"/>
          <p14:tracePt t="97964" x="5600700" y="4257675"/>
          <p14:tracePt t="97981" x="5589588" y="4257675"/>
          <p14:tracePt t="97997" x="5578475" y="4257675"/>
          <p14:tracePt t="98014" x="5561013" y="4257675"/>
          <p14:tracePt t="98031" x="5543550" y="4257675"/>
          <p14:tracePt t="98048" x="5521325" y="4268788"/>
          <p14:tracePt t="98064" x="5486400" y="4286250"/>
          <p14:tracePt t="98081" x="5457825" y="4303713"/>
          <p14:tracePt t="98097" x="5435600" y="4314825"/>
          <p14:tracePt t="98097" x="5422900" y="4321175"/>
          <p14:tracePt t="98115" x="5394325" y="4343400"/>
          <p14:tracePt t="98131" x="5378450" y="4360863"/>
          <p14:tracePt t="98148" x="5365750" y="4371975"/>
          <p14:tracePt t="98164" x="5360988" y="4389438"/>
          <p14:tracePt t="98181" x="5349875" y="4411663"/>
          <p14:tracePt t="98197" x="5349875" y="4435475"/>
          <p14:tracePt t="98214" x="5349875" y="4464050"/>
          <p14:tracePt t="98231" x="5365750" y="4486275"/>
          <p14:tracePt t="98248" x="5389563" y="4508500"/>
          <p14:tracePt t="98264" x="5411788" y="4525963"/>
          <p14:tracePt t="98281" x="5429250" y="4543425"/>
          <p14:tracePt t="98297" x="5446713" y="4549775"/>
          <p14:tracePt t="98297" x="5464175" y="4554538"/>
          <p14:tracePt t="98315" x="5492750" y="4565650"/>
          <p14:tracePt t="98331" x="5526088" y="4572000"/>
          <p14:tracePt t="98348" x="5561013" y="4572000"/>
          <p14:tracePt t="98364" x="5600700" y="4572000"/>
          <p14:tracePt t="98381" x="5651500" y="4572000"/>
          <p14:tracePt t="98397" x="5697538" y="4560888"/>
          <p14:tracePt t="98414" x="5732463" y="4543425"/>
          <p14:tracePt t="98431" x="5749925" y="4532313"/>
          <p14:tracePt t="98448" x="5761038" y="4521200"/>
          <p14:tracePt t="98464" x="5772150" y="4508500"/>
          <p14:tracePt t="98481" x="5778500" y="4492625"/>
          <p14:tracePt t="98497" x="5778500" y="4468813"/>
          <p14:tracePt t="98514" x="5778500" y="4429125"/>
          <p14:tracePt t="98531" x="5761038" y="4389438"/>
          <p14:tracePt t="98547" x="5737225" y="4354513"/>
          <p14:tracePt t="98564" x="5708650" y="4314825"/>
          <p14:tracePt t="98581" x="5664200" y="4268788"/>
          <p14:tracePt t="98598" x="5618163" y="4229100"/>
          <p14:tracePt t="98614" x="5561013" y="4194175"/>
          <p14:tracePt t="98631" x="5503863" y="4171950"/>
          <p14:tracePt t="98647" x="5468938" y="4165600"/>
          <p14:tracePt t="98664" x="5435600" y="4165600"/>
          <p14:tracePt t="98681" x="5407025" y="4171950"/>
          <p14:tracePt t="98698" x="5372100" y="4200525"/>
          <p14:tracePt t="98714" x="5308600" y="4314825"/>
          <p14:tracePt t="98731" x="5292725" y="4418013"/>
          <p14:tracePt t="98747" x="5286375" y="4503738"/>
          <p14:tracePt t="98765" x="5286375" y="4560888"/>
          <p14:tracePt t="98781" x="5308600" y="4600575"/>
          <p14:tracePt t="98798" x="5332413" y="4618038"/>
          <p14:tracePt t="98814" x="5354638" y="4622800"/>
          <p14:tracePt t="98831" x="5383213" y="4622800"/>
          <p14:tracePt t="98847" x="5435600" y="4606925"/>
          <p14:tracePt t="98864" x="5486400" y="4572000"/>
          <p14:tracePt t="98881" x="5521325" y="4543425"/>
          <p14:tracePt t="98898" x="5532438" y="4508500"/>
          <p14:tracePt t="98914" x="5543550" y="4475163"/>
          <p14:tracePt t="98931" x="5543550" y="4457700"/>
          <p14:tracePt t="98947" x="5537200" y="4435475"/>
          <p14:tracePt t="98965" x="5521325" y="4411663"/>
          <p14:tracePt t="98981" x="5508625" y="4394200"/>
          <p14:tracePt t="98998" x="5497513" y="4389438"/>
          <p14:tracePt t="99014" x="5492750" y="4389438"/>
          <p14:tracePt t="99051" x="5492750" y="4400550"/>
          <p14:tracePt t="99059" x="5492750" y="4429125"/>
          <p14:tracePt t="99064" x="5497513" y="4508500"/>
          <p14:tracePt t="99081" x="5514975" y="4560888"/>
          <p14:tracePt t="99098" x="5532438" y="4583113"/>
          <p14:tracePt t="99114" x="5532438" y="4589463"/>
          <p14:tracePt t="99131" x="5537200" y="4589463"/>
          <p14:tracePt t="99299" x="5543550" y="4589463"/>
          <p14:tracePt t="99307" x="5549900" y="4589463"/>
          <p14:tracePt t="99315" x="5565775" y="4572000"/>
          <p14:tracePt t="99332" x="5589588" y="4560888"/>
          <p14:tracePt t="99347" x="5640388" y="4537075"/>
          <p14:tracePt t="99365" x="5708650" y="4508500"/>
          <p14:tracePt t="99381" x="5783263" y="4475163"/>
          <p14:tracePt t="99398" x="5880100" y="4440238"/>
          <p14:tracePt t="99414" x="5994400" y="4389438"/>
          <p14:tracePt t="99431" x="6103938" y="4343400"/>
          <p14:tracePt t="99448" x="6200775" y="4297363"/>
          <p14:tracePt t="99464" x="6297613" y="4257675"/>
          <p14:tracePt t="99481" x="6400800" y="4217988"/>
          <p14:tracePt t="99498" x="6503988" y="4183063"/>
          <p14:tracePt t="99514" x="6651625" y="4132263"/>
          <p14:tracePt t="99531" x="6750050" y="4103688"/>
          <p14:tracePt t="99547" x="6846888" y="4079875"/>
          <p14:tracePt t="99564" x="6943725" y="4046538"/>
          <p14:tracePt t="99580" x="7040563" y="4017963"/>
          <p14:tracePt t="99598" x="7143750" y="3989388"/>
          <p14:tracePt t="99614" x="7240588" y="3960813"/>
          <p14:tracePt t="99631" x="7332663" y="3932238"/>
          <p14:tracePt t="99648" x="7423150" y="3908425"/>
          <p14:tracePt t="99664" x="7521575" y="3886200"/>
          <p14:tracePt t="99680" x="7618413" y="3868738"/>
          <p14:tracePt t="99697" x="7704138" y="3857625"/>
          <p14:tracePt t="99714" x="7794625" y="3835400"/>
          <p14:tracePt t="99731" x="7840663" y="3829050"/>
          <p14:tracePt t="99747" x="7858125" y="3822700"/>
          <p14:tracePt t="99764" x="7869238" y="3822700"/>
          <p14:tracePt t="99780" x="7869238" y="3817938"/>
          <p14:tracePt t="100043" x="7875588" y="3817938"/>
          <p14:tracePt t="100049" x="7880350" y="3817938"/>
          <p14:tracePt t="100064" x="7897813" y="3846513"/>
          <p14:tracePt t="100081" x="7932738" y="3879850"/>
          <p14:tracePt t="100097" x="7966075" y="3921125"/>
          <p14:tracePt t="100114" x="8007350" y="3971925"/>
          <p14:tracePt t="100131" x="8029575" y="3989388"/>
          <p14:tracePt t="100147" x="8035925" y="4000500"/>
          <p14:tracePt t="100164" x="8040688" y="4011613"/>
          <p14:tracePt t="100181" x="8047038" y="4011613"/>
          <p14:tracePt t="100315" x="8047038" y="4017963"/>
          <p14:tracePt t="100339" x="8051800" y="4022725"/>
          <p14:tracePt t="100346" x="8058150" y="4035425"/>
          <p14:tracePt t="100364" x="8069263" y="4040188"/>
          <p14:tracePt t="100381" x="8075613" y="4051300"/>
          <p14:tracePt t="100397" x="8080375" y="4068763"/>
          <p14:tracePt t="100414" x="8086725" y="4086225"/>
          <p14:tracePt t="100431" x="8086725" y="4097338"/>
          <p14:tracePt t="100448" x="8093075" y="4121150"/>
          <p14:tracePt t="100464" x="8093075" y="4137025"/>
          <p14:tracePt t="100481" x="8086725" y="4154488"/>
          <p14:tracePt t="100497" x="8086725" y="4171950"/>
          <p14:tracePt t="100514" x="8075613" y="4183063"/>
          <p14:tracePt t="100531" x="8069263" y="4189413"/>
          <p14:tracePt t="100572" x="8064500" y="4189413"/>
          <p14:tracePt t="100588" x="8058150" y="4189413"/>
          <p14:tracePt t="100620" x="8058150" y="4194175"/>
          <p14:tracePt t="100636" x="8051800" y="4194175"/>
          <p14:tracePt t="100676" x="8047038" y="4194175"/>
          <p14:tracePt t="100700" x="8047038" y="4200525"/>
          <p14:tracePt t="100708" x="8040688" y="4200525"/>
          <p14:tracePt t="100715" x="8040688" y="4217988"/>
          <p14:tracePt t="100732" x="8040688" y="4235450"/>
          <p14:tracePt t="100749" x="8035925" y="4251325"/>
          <p14:tracePt t="100765" x="8035925" y="4286250"/>
          <p14:tracePt t="100782" x="8035925" y="4321175"/>
          <p14:tracePt t="100798" x="8047038" y="4365625"/>
          <p14:tracePt t="100815" x="8069263" y="4394200"/>
          <p14:tracePt t="100832" x="8086725" y="4435475"/>
          <p14:tracePt t="100849" x="8104188" y="4451350"/>
          <p14:tracePt t="100865" x="8108950" y="4451350"/>
          <p14:tracePt t="100882" x="8115300" y="4451350"/>
          <p14:tracePt t="100898" x="8121650" y="4451350"/>
          <p14:tracePt t="100915" x="8132763" y="4451350"/>
          <p14:tracePt t="100932" x="8137525" y="4451350"/>
          <p14:tracePt t="100971" x="8143875" y="4451350"/>
          <p14:tracePt t="100974" x="8143875" y="4446588"/>
          <p14:tracePt t="100981" x="8154988" y="4440238"/>
          <p14:tracePt t="100998" x="8161338" y="4435475"/>
          <p14:tracePt t="101015" x="8166100" y="4422775"/>
          <p14:tracePt t="101031" x="8172450" y="4418013"/>
          <p14:tracePt t="101049" x="8178800" y="4406900"/>
          <p14:tracePt t="101083" x="8178800" y="4400550"/>
          <p14:tracePt t="101100" x="8178800" y="4394200"/>
          <p14:tracePt t="101104" x="8183563" y="4389438"/>
          <p14:tracePt t="101116" x="8194675" y="4360863"/>
          <p14:tracePt t="101132" x="8194675" y="4325938"/>
          <p14:tracePt t="101148" x="8194675" y="4279900"/>
          <p14:tracePt t="101165" x="8201025" y="4222750"/>
          <p14:tracePt t="101182" x="8207375" y="4171950"/>
          <p14:tracePt t="101198" x="8212138" y="4121150"/>
          <p14:tracePt t="101215" x="8218488" y="4064000"/>
          <p14:tracePt t="101231" x="8218488" y="4011613"/>
          <p14:tracePt t="101249" x="8218488" y="3943350"/>
          <p14:tracePt t="101265" x="8218488" y="3879850"/>
          <p14:tracePt t="101282" x="8218488" y="3840163"/>
          <p14:tracePt t="101298" x="8218488" y="3811588"/>
          <p14:tracePt t="101298" x="8218488" y="3806825"/>
          <p14:tracePt t="101315" x="8223250" y="3783013"/>
          <p14:tracePt t="101332" x="8223250" y="3765550"/>
          <p14:tracePt t="101348" x="8223250" y="3754438"/>
          <p14:tracePt t="101365" x="8223250" y="3743325"/>
          <p14:tracePt t="101382" x="8218488" y="3725863"/>
          <p14:tracePt t="101398" x="8218488" y="3714750"/>
          <p14:tracePt t="101415" x="8212138" y="3703638"/>
          <p14:tracePt t="101432" x="8212138" y="3686175"/>
          <p14:tracePt t="101449" x="8212138" y="3675063"/>
          <p14:tracePt t="101465" x="8207375" y="3663950"/>
          <p14:tracePt t="101482" x="8207375" y="3651250"/>
          <p14:tracePt t="101498" x="8207375" y="3646488"/>
          <p14:tracePt t="101515" x="8207375" y="3640138"/>
          <p14:tracePt t="101532" x="8207375" y="3635375"/>
          <p14:tracePt t="101548" x="8207375" y="3629025"/>
          <p14:tracePt t="101565" x="8201025" y="3622675"/>
          <p14:tracePt t="101582" x="8201025" y="3611563"/>
          <p14:tracePt t="101598" x="8183563" y="3600450"/>
          <p14:tracePt t="101615" x="8172450" y="3589338"/>
          <p14:tracePt t="101631" x="8143875" y="3571875"/>
          <p14:tracePt t="101648" x="8104188" y="3549650"/>
          <p14:tracePt t="101665" x="8051800" y="3525838"/>
          <p14:tracePt t="101682" x="8001000" y="3514725"/>
          <p14:tracePt t="101698" x="7961313" y="3514725"/>
          <p14:tracePt t="101698" x="7950200" y="3514725"/>
          <p14:tracePt t="101715" x="7915275" y="3508375"/>
          <p14:tracePt t="101731" x="7897813" y="3508375"/>
          <p14:tracePt t="101748" x="7875588" y="3503613"/>
          <p14:tracePt t="101765" x="7851775" y="3503613"/>
          <p14:tracePt t="101781" x="7823200" y="3497263"/>
          <p14:tracePt t="101798" x="7783513" y="3497263"/>
          <p14:tracePt t="101815" x="7737475" y="3497263"/>
          <p14:tracePt t="101831" x="7686675" y="3497263"/>
          <p14:tracePt t="101848" x="7640638" y="3497263"/>
          <p14:tracePt t="101865" x="7600950" y="3497263"/>
          <p14:tracePt t="101881" x="7554913" y="3503613"/>
          <p14:tracePt t="101898" x="7532688" y="3508375"/>
          <p14:tracePt t="101915" x="7504113" y="3521075"/>
          <p14:tracePt t="101932" x="7486650" y="3532188"/>
          <p14:tracePt t="101948" x="7480300" y="3536950"/>
          <p14:tracePt t="101965" x="7475538" y="3549650"/>
          <p14:tracePt t="101981" x="7464425" y="3565525"/>
          <p14:tracePt t="101998" x="7451725" y="3589338"/>
          <p14:tracePt t="102015" x="7440613" y="3629025"/>
          <p14:tracePt t="102032" x="7429500" y="3692525"/>
          <p14:tracePt t="102048" x="7429500" y="3794125"/>
          <p14:tracePt t="102065" x="7429500" y="3937000"/>
          <p14:tracePt t="102081" x="7440613" y="4097338"/>
          <p14:tracePt t="102098" x="7440613" y="4240213"/>
          <p14:tracePt t="102115" x="7446963" y="4365625"/>
          <p14:tracePt t="102132" x="7446963" y="4400550"/>
          <p14:tracePt t="102148" x="7451725" y="4418013"/>
          <p14:tracePt t="102165" x="7451725" y="4429125"/>
          <p14:tracePt t="102267" x="7458075" y="4429125"/>
          <p14:tracePt t="102281" x="7464425" y="4429125"/>
          <p14:tracePt t="102283" x="7486650" y="4429125"/>
          <p14:tracePt t="102299" x="7526338" y="4435475"/>
          <p14:tracePt t="102315" x="7651750" y="4435475"/>
          <p14:tracePt t="102332" x="7772400" y="4440238"/>
          <p14:tracePt t="102348" x="7908925" y="4440238"/>
          <p14:tracePt t="102365" x="8058150" y="4446588"/>
          <p14:tracePt t="102381" x="8194675" y="4446588"/>
          <p14:tracePt t="102399" x="8332788" y="4451350"/>
          <p14:tracePt t="102415" x="8423275" y="4451350"/>
          <p14:tracePt t="102432" x="8480425" y="4457700"/>
          <p14:tracePt t="102448" x="8497888" y="4457700"/>
          <p14:tracePt t="102547" x="8493125" y="4457700"/>
          <p14:tracePt t="102611" x="8493125" y="4464050"/>
          <p14:tracePt t="102622" x="8486775" y="4464050"/>
          <p14:tracePt t="102632" x="8475663" y="4468813"/>
          <p14:tracePt t="102648" x="8458200" y="4475163"/>
          <p14:tracePt t="102665" x="8435975" y="4475163"/>
          <p14:tracePt t="102681" x="8407400" y="4479925"/>
          <p14:tracePt t="102681" x="8389938" y="4479925"/>
          <p14:tracePt t="102699" x="8372475" y="4479925"/>
          <p14:tracePt t="102715" x="8343900" y="4479925"/>
          <p14:tracePt t="102732" x="8332788" y="4479925"/>
          <p14:tracePt t="102748" x="8326438" y="4479925"/>
          <p14:tracePt t="102963" x="8321675" y="4479925"/>
          <p14:tracePt t="102971" x="8315325" y="4479925"/>
          <p14:tracePt t="102971" x="8315325" y="4475163"/>
          <p14:tracePt t="102987" x="8308975" y="4475163"/>
          <p14:tracePt t="103043" x="8308975" y="4468813"/>
          <p14:tracePt t="103148" x="8304213" y="4468813"/>
          <p14:tracePt t="103339" x="8308975" y="4468813"/>
          <p14:tracePt t="103365" x="8308975" y="4464050"/>
          <p14:tracePt t="103365" x="8321675" y="4464050"/>
          <p14:tracePt t="103403" x="8326438" y="4464050"/>
          <p14:tracePt t="103411" x="8326438" y="4457700"/>
          <p14:tracePt t="103416" x="8326438" y="4451350"/>
          <p14:tracePt t="103431" x="8326438" y="4446588"/>
          <p14:tracePt t="103448" x="8332788" y="4440238"/>
          <p14:tracePt t="103465" x="8332788" y="4429125"/>
          <p14:tracePt t="103587" x="8332788" y="4422775"/>
          <p14:tracePt t="103603" x="8332788" y="4411663"/>
          <p14:tracePt t="103939" x="8332788" y="4406900"/>
          <p14:tracePt t="103948" x="8332788" y="4400550"/>
          <p14:tracePt t="103948" x="8332788" y="4383088"/>
          <p14:tracePt t="103965" x="8332788" y="4349750"/>
          <p14:tracePt t="103982" x="8332788" y="4321175"/>
          <p14:tracePt t="103998" x="8332788" y="4279900"/>
          <p14:tracePt t="104015" x="8332788" y="4251325"/>
          <p14:tracePt t="104031" x="8326438" y="4229100"/>
          <p14:tracePt t="104048" x="8326438" y="4217988"/>
          <p14:tracePt t="104065" x="8326438" y="4211638"/>
          <p14:tracePt t="104179" x="8326438" y="4217988"/>
          <p14:tracePt t="104198" x="8326438" y="4222750"/>
          <p14:tracePt t="104203" x="8343900" y="4251325"/>
          <p14:tracePt t="104215" x="8350250" y="4279900"/>
          <p14:tracePt t="104231" x="8361363" y="4303713"/>
          <p14:tracePt t="104249" x="8366125" y="4321175"/>
          <p14:tracePt t="104265" x="8372475" y="4332288"/>
          <p14:tracePt t="104282" x="8378825" y="4343400"/>
          <p14:tracePt t="104298" x="8378825" y="4349750"/>
          <p14:tracePt t="104315" x="8378825" y="4354513"/>
          <p14:tracePt t="104411" x="8378825" y="4360863"/>
          <p14:tracePt t="104419" x="8372475" y="4360863"/>
          <p14:tracePt t="104439" x="8366125" y="4360863"/>
          <p14:tracePt t="104587" x="8361363" y="4360863"/>
          <p14:tracePt t="104819" x="8355013" y="4360863"/>
          <p14:tracePt t="104827" x="8355013" y="4354513"/>
          <p14:tracePt t="104835" x="8355013" y="4349750"/>
          <p14:tracePt t="104848" x="8355013" y="4343400"/>
          <p14:tracePt t="104865" x="8355013" y="4337050"/>
          <p14:tracePt t="104881" x="8355013" y="4332288"/>
          <p14:tracePt t="104916" x="8355013" y="4325938"/>
          <p14:tracePt t="104939" x="8350250" y="4325938"/>
          <p14:tracePt t="104955" x="8350250" y="4321175"/>
          <p14:tracePt t="104979" x="8350250" y="4314825"/>
          <p14:tracePt t="104998" x="8350250" y="4308475"/>
          <p14:tracePt t="105147" x="8350250" y="4303713"/>
          <p14:tracePt t="105155" x="8343900" y="4292600"/>
          <p14:tracePt t="105165" x="8343900" y="4286250"/>
          <p14:tracePt t="105203" x="8343900" y="4279900"/>
          <p14:tracePt t="105211" x="8343900" y="4275138"/>
          <p14:tracePt t="105475" x="8343900" y="4268788"/>
          <p14:tracePt t="105491" x="8343900" y="4264025"/>
          <p14:tracePt t="105498" x="8337550" y="4251325"/>
          <p14:tracePt t="105514" x="8337550" y="4246563"/>
          <p14:tracePt t="105532" x="8337550" y="4240213"/>
          <p14:tracePt t="105548" x="8337550" y="4235450"/>
          <p14:tracePt t="105565" x="8337550" y="4229100"/>
          <p14:tracePt t="105867" x="8337550" y="4222750"/>
          <p14:tracePt t="105875" x="8337550" y="4217988"/>
          <p14:tracePt t="105883" x="8337550" y="4211638"/>
          <p14:tracePt t="105898" x="8337550" y="4200525"/>
          <p14:tracePt t="105914" x="8332788" y="4200525"/>
          <p14:tracePt t="106107" x="8332788" y="4194175"/>
          <p14:tracePt t="106123" x="8332788" y="4189413"/>
          <p14:tracePt t="106139" x="8332788" y="4183063"/>
          <p14:tracePt t="106148" x="8332788" y="4178300"/>
          <p14:tracePt t="106171" x="8332788" y="4171950"/>
          <p14:tracePt t="106835" x="8326438" y="4171950"/>
          <p14:tracePt t="106848" x="8304213" y="4171950"/>
          <p14:tracePt t="106864" x="8264525" y="4178300"/>
          <p14:tracePt t="106881" x="8223250" y="4178300"/>
          <p14:tracePt t="106898" x="8172450" y="4183063"/>
          <p14:tracePt t="106915" x="8075613" y="4189413"/>
          <p14:tracePt t="106931" x="8007350" y="4189413"/>
          <p14:tracePt t="106948" x="7954963" y="4189413"/>
          <p14:tracePt t="106964" x="7915275" y="4194175"/>
          <p14:tracePt t="106982" x="7893050" y="4194175"/>
          <p14:tracePt t="106998" x="7880350" y="4194175"/>
          <p14:tracePt t="107235" x="7880350" y="4200525"/>
          <p14:tracePt t="107243" x="7875588" y="4200525"/>
          <p14:tracePt t="107248" x="7858125" y="4206875"/>
          <p14:tracePt t="107265" x="7823200" y="4222750"/>
          <p14:tracePt t="107282" x="7754938" y="4240213"/>
          <p14:tracePt t="107298" x="7675563" y="4264025"/>
          <p14:tracePt t="107315" x="7543800" y="4286250"/>
          <p14:tracePt t="107331" x="7475538" y="4297363"/>
          <p14:tracePt t="107348" x="7418388" y="4303713"/>
          <p14:tracePt t="107364" x="7378700" y="4303713"/>
          <p14:tracePt t="107381" x="7350125" y="4303713"/>
          <p14:tracePt t="107398" x="7337425" y="4297363"/>
          <p14:tracePt t="107415" x="7332663" y="4297363"/>
          <p14:tracePt t="107979" x="7326313" y="4297363"/>
          <p14:tracePt t="107998" x="7304088" y="4303713"/>
          <p14:tracePt t="107998" x="7286625" y="4308475"/>
          <p14:tracePt t="108014" x="7258050" y="4321175"/>
          <p14:tracePt t="108015" x="7183438" y="4325938"/>
          <p14:tracePt t="108031" x="7080250" y="4332288"/>
          <p14:tracePt t="108048" x="6965950" y="4337050"/>
          <p14:tracePt t="108064" x="6818313" y="4343400"/>
          <p14:tracePt t="108082" x="6680200" y="4354513"/>
          <p14:tracePt t="108098" x="6521450" y="4365625"/>
          <p14:tracePt t="108115" x="6343650" y="4378325"/>
          <p14:tracePt t="108131" x="6246813" y="4389438"/>
          <p14:tracePt t="108148" x="6172200" y="4394200"/>
          <p14:tracePt t="108164" x="6126163" y="4400550"/>
          <p14:tracePt t="108181" x="6080125" y="4411663"/>
          <p14:tracePt t="108198" x="6064250" y="4411663"/>
          <p14:tracePt t="108214" x="6051550" y="4418013"/>
          <p14:tracePt t="108231" x="6040438" y="4422775"/>
          <p14:tracePt t="108248" x="6029325" y="4429125"/>
          <p14:tracePt t="108264" x="6018213" y="4440238"/>
          <p14:tracePt t="108281" x="6000750" y="4451350"/>
          <p14:tracePt t="108298" x="5983288" y="4457700"/>
          <p14:tracePt t="108315" x="5932488" y="4479925"/>
          <p14:tracePt t="108331" x="5897563" y="4492625"/>
          <p14:tracePt t="108348" x="5868988" y="4503738"/>
          <p14:tracePt t="108364" x="5835650" y="4508500"/>
          <p14:tracePt t="108381" x="5800725" y="4521200"/>
          <p14:tracePt t="108398" x="5772150" y="4521200"/>
          <p14:tracePt t="108415" x="5754688" y="4525963"/>
          <p14:tracePt t="108431" x="5743575" y="4532313"/>
          <p14:tracePt t="108448" x="5737225" y="4532313"/>
          <p14:tracePt t="108464" x="5726113" y="4532313"/>
          <p14:tracePt t="108481" x="5721350" y="4537075"/>
          <p14:tracePt t="108498" x="5715000" y="4537075"/>
          <p14:tracePt t="108514" x="5708650" y="4543425"/>
          <p14:tracePt t="108563" x="5703888" y="4543425"/>
          <p14:tracePt t="108587" x="5703888" y="4549775"/>
          <p14:tracePt t="108723" x="5697538" y="4549775"/>
          <p14:tracePt t="109507" x="5697538" y="4543425"/>
          <p14:tracePt t="109515" x="5721350" y="4537075"/>
          <p14:tracePt t="109531" x="5732463" y="4532313"/>
          <p14:tracePt t="109548" x="5761038" y="4525963"/>
          <p14:tracePt t="109564" x="5794375" y="4525963"/>
          <p14:tracePt t="109581" x="5857875" y="4521200"/>
          <p14:tracePt t="109598" x="5937250" y="4514850"/>
          <p14:tracePt t="109614" x="6046788" y="4508500"/>
          <p14:tracePt t="109631" x="6189663" y="4497388"/>
          <p14:tracePt t="109647" x="6354763" y="4479925"/>
          <p14:tracePt t="109665" x="6589713" y="4457700"/>
          <p14:tracePt t="109681" x="6869113" y="4435475"/>
          <p14:tracePt t="109698" x="7200900" y="4394200"/>
          <p14:tracePt t="109714" x="7715250" y="4349750"/>
          <p14:tracePt t="109732" x="7961313" y="4332288"/>
          <p14:tracePt t="109747" x="8137525" y="4321175"/>
          <p14:tracePt t="109764" x="8269288" y="4303713"/>
          <p14:tracePt t="109781" x="8337550" y="4297363"/>
          <p14:tracePt t="109798" x="8366125" y="4297363"/>
          <p14:tracePt t="110107" x="8366125" y="4292600"/>
          <p14:tracePt t="110131" x="8366125" y="4286250"/>
          <p14:tracePt t="110132" x="8361363" y="4279900"/>
          <p14:tracePt t="110148" x="8355013" y="4268788"/>
          <p14:tracePt t="110164" x="8355013" y="4264025"/>
          <p14:tracePt t="110181" x="8350250" y="4257675"/>
          <p14:tracePt t="110197" x="8343900" y="4251325"/>
          <p14:tracePt t="110214" x="8343900" y="4246563"/>
          <p14:tracePt t="110251" x="8343900" y="4240213"/>
          <p14:tracePt t="110267" x="8343900" y="4235450"/>
          <p14:tracePt t="110275" x="8343900" y="4229100"/>
          <p14:tracePt t="110281" x="8343900" y="4222750"/>
          <p14:tracePt t="110298" x="8343900" y="4217988"/>
          <p14:tracePt t="110315" x="8343900" y="4206875"/>
          <p14:tracePt t="110331" x="8343900" y="4200525"/>
          <p14:tracePt t="110348" x="8343900" y="4194175"/>
          <p14:tracePt t="110364" x="8343900" y="4189413"/>
          <p14:tracePt t="110403" x="8343900" y="4183063"/>
          <p14:tracePt t="110419" x="8343900" y="4178300"/>
          <p14:tracePt t="110427" x="8350250" y="4178300"/>
          <p14:tracePt t="110435" x="8350250" y="4171950"/>
          <p14:tracePt t="110448" x="8350250" y="4165600"/>
          <p14:tracePt t="110464" x="8350250" y="4160838"/>
          <p14:tracePt t="110481" x="8355013" y="4149725"/>
          <p14:tracePt t="110497" x="8355013" y="4143375"/>
          <p14:tracePt t="110515" x="8355013" y="4132263"/>
          <p14:tracePt t="110515" x="8355013" y="4125913"/>
          <p14:tracePt t="110531" x="8355013" y="4121150"/>
          <p14:tracePt t="110548" x="8355013" y="4108450"/>
          <p14:tracePt t="110564" x="8361363" y="4097338"/>
          <p14:tracePt t="110581" x="8361363" y="4092575"/>
          <p14:tracePt t="110597" x="8361363" y="4079875"/>
          <p14:tracePt t="110615" x="8361363" y="4075113"/>
          <p14:tracePt t="110631" x="8361363" y="4068763"/>
          <p14:tracePt t="110648" x="8361363" y="4064000"/>
          <p14:tracePt t="110664" x="8366125" y="4057650"/>
          <p14:tracePt t="110681" x="8366125" y="4051300"/>
          <p14:tracePt t="110697" x="8366125" y="4040188"/>
          <p14:tracePt t="110714" x="8372475" y="4017963"/>
          <p14:tracePt t="110731" x="8372475" y="4006850"/>
          <p14:tracePt t="110748" x="8372475" y="3989388"/>
          <p14:tracePt t="110764" x="8378825" y="3978275"/>
          <p14:tracePt t="110781" x="8383588" y="3954463"/>
          <p14:tracePt t="110798" x="8389938" y="3932238"/>
          <p14:tracePt t="110815" x="8389938" y="3908425"/>
          <p14:tracePt t="110831" x="8389938" y="3886200"/>
          <p14:tracePt t="110848" x="8394700" y="3857625"/>
          <p14:tracePt t="110864" x="8401050" y="3829050"/>
          <p14:tracePt t="110881" x="8407400" y="3794125"/>
          <p14:tracePt t="110897" x="8407400" y="3765550"/>
          <p14:tracePt t="110915" x="8407400" y="3732213"/>
          <p14:tracePt t="110931" x="8407400" y="3708400"/>
          <p14:tracePt t="110948" x="8412163" y="3692525"/>
          <p14:tracePt t="110964" x="8412163" y="3668713"/>
          <p14:tracePt t="110981" x="8412163" y="3651250"/>
          <p14:tracePt t="110997" x="8412163" y="3635375"/>
          <p14:tracePt t="111015" x="8412163" y="3611563"/>
          <p14:tracePt t="111031" x="8418513" y="3600450"/>
          <p14:tracePt t="111048" x="8418513" y="3578225"/>
          <p14:tracePt t="111064" x="8418513" y="3560763"/>
          <p14:tracePt t="111081" x="8418513" y="3536950"/>
          <p14:tracePt t="111097" x="8418513" y="3525838"/>
          <p14:tracePt t="111114" x="8418513" y="3503613"/>
          <p14:tracePt t="111131" x="8418513" y="3486150"/>
          <p14:tracePt t="111148" x="8418513" y="3468688"/>
          <p14:tracePt t="111164" x="8418513" y="3457575"/>
          <p14:tracePt t="111181" x="8418513" y="3440113"/>
          <p14:tracePt t="111197" x="8418513" y="3429000"/>
          <p14:tracePt t="111215" x="8418513" y="3417888"/>
          <p14:tracePt t="111231" x="8418513" y="3411538"/>
          <p14:tracePt t="111248" x="8418513" y="3400425"/>
          <p14:tracePt t="111264" x="8418513" y="3394075"/>
          <p14:tracePt t="111281" x="8418513" y="3382963"/>
          <p14:tracePt t="111843" x="8418513" y="3389313"/>
          <p14:tracePt t="111851" x="8412163" y="3389313"/>
          <p14:tracePt t="111864" x="8407400" y="3394075"/>
          <p14:tracePt t="111881" x="8394700" y="3411538"/>
          <p14:tracePt t="111898" x="8389938" y="3422650"/>
          <p14:tracePt t="111914" x="8372475" y="3451225"/>
          <p14:tracePt t="111931" x="8355013" y="3475038"/>
          <p14:tracePt t="111947" x="8337550" y="3492500"/>
          <p14:tracePt t="111965" x="8326438" y="3503613"/>
          <p14:tracePt t="111981" x="8326438" y="3514725"/>
          <p14:tracePt t="111998" x="8321675" y="3521075"/>
          <p14:tracePt t="112336" x="0" y="0"/>
        </p14:tracePtLst>
        <p14:tracePtLst>
          <p14:tracePt t="117322" x="8178800" y="3697288"/>
          <p14:tracePt t="117339" x="8178800" y="3703638"/>
          <p14:tracePt t="117347" x="8178800" y="3708400"/>
          <p14:tracePt t="117354" x="8178800" y="3721100"/>
          <p14:tracePt t="117364" x="8178800" y="3725863"/>
          <p14:tracePt t="117380" x="8178800" y="3736975"/>
          <p14:tracePt t="117398" x="8178800" y="3749675"/>
          <p14:tracePt t="117414" x="8178800" y="3754438"/>
          <p14:tracePt t="117430" x="8178800" y="3765550"/>
          <p14:tracePt t="117447" x="8178800" y="3778250"/>
          <p14:tracePt t="117464" x="8178800" y="3789363"/>
          <p14:tracePt t="117480" x="8183563" y="3806825"/>
          <p14:tracePt t="117497" x="8183563" y="3817938"/>
          <p14:tracePt t="117514" x="8183563" y="3829050"/>
          <p14:tracePt t="117531" x="8189913" y="3840163"/>
          <p14:tracePt t="117547" x="8194675" y="3857625"/>
          <p14:tracePt t="117564" x="8194675" y="3868738"/>
          <p14:tracePt t="117580" x="8194675" y="3879850"/>
          <p14:tracePt t="117597" x="8201025" y="3886200"/>
          <p14:tracePt t="117613" x="8201025" y="3892550"/>
          <p14:tracePt t="117630" x="8207375" y="3897313"/>
          <p14:tracePt t="117647" x="8212138" y="3903663"/>
          <p14:tracePt t="117707" x="8212138" y="3908425"/>
          <p14:tracePt t="117731" x="8212138" y="3914775"/>
          <p14:tracePt t="117731" x="8218488" y="3921125"/>
          <p14:tracePt t="117778" x="8218488" y="3925888"/>
          <p14:tracePt t="118468" x="8223250" y="3925888"/>
          <p14:tracePt t="119700" x="8201025" y="3925888"/>
          <p14:tracePt t="119714" x="8150225" y="3925888"/>
          <p14:tracePt t="119715" x="8018463" y="3925888"/>
          <p14:tracePt t="119715" x="7937500" y="3925888"/>
          <p14:tracePt t="119731" x="7789863" y="3925888"/>
          <p14:tracePt t="119748" x="7651750" y="3925888"/>
          <p14:tracePt t="119765" x="7532688" y="3943350"/>
          <p14:tracePt t="119781" x="7412038" y="3949700"/>
          <p14:tracePt t="119798" x="7292975" y="3960813"/>
          <p14:tracePt t="119814" x="7189788" y="3971925"/>
          <p14:tracePt t="119831" x="7108825" y="3989388"/>
          <p14:tracePt t="119848" x="7035800" y="4006850"/>
          <p14:tracePt t="119865" x="6972300" y="4022725"/>
          <p14:tracePt t="119881" x="6915150" y="4046538"/>
          <p14:tracePt t="119898" x="6858000" y="4064000"/>
          <p14:tracePt t="119914" x="6765925" y="4097338"/>
          <p14:tracePt t="119932" x="6704013" y="4121150"/>
          <p14:tracePt t="119948" x="6640513" y="4149725"/>
          <p14:tracePt t="119965" x="6561138" y="4171950"/>
          <p14:tracePt t="119981" x="6497638" y="4194175"/>
          <p14:tracePt t="119998" x="6418263" y="4222750"/>
          <p14:tracePt t="120014" x="6343650" y="4251325"/>
          <p14:tracePt t="120031" x="6275388" y="4286250"/>
          <p14:tracePt t="120048" x="6200775" y="4314825"/>
          <p14:tracePt t="120065" x="6126163" y="4343400"/>
          <p14:tracePt t="120081" x="6057900" y="4365625"/>
          <p14:tracePt t="120098" x="5989638" y="4394200"/>
          <p14:tracePt t="120114" x="5921375" y="4422775"/>
          <p14:tracePt t="120114" x="5886450" y="4440238"/>
          <p14:tracePt t="120132" x="5811838" y="4464050"/>
          <p14:tracePt t="120148" x="5721350" y="4486275"/>
          <p14:tracePt t="120165" x="5651500" y="4508500"/>
          <p14:tracePt t="120181" x="5594350" y="4532313"/>
          <p14:tracePt t="120199" x="5549900" y="4549775"/>
          <p14:tracePt t="120214" x="5508625" y="4554538"/>
          <p14:tracePt t="120232" x="5486400" y="4565650"/>
          <p14:tracePt t="120248" x="5468938" y="4572000"/>
          <p14:tracePt t="120699" x="5475288" y="4572000"/>
          <p14:tracePt t="120723" x="5486400" y="4572000"/>
          <p14:tracePt t="120731" x="5497513" y="4565650"/>
          <p14:tracePt t="120739" x="5549900" y="4549775"/>
          <p14:tracePt t="120754" x="5664200" y="4508500"/>
          <p14:tracePt t="120764" x="5829300" y="4475163"/>
          <p14:tracePt t="120781" x="6011863" y="4429125"/>
          <p14:tracePt t="120798" x="6240463" y="4378325"/>
          <p14:tracePt t="120814" x="6440488" y="4343400"/>
          <p14:tracePt t="120831" x="6600825" y="4303713"/>
          <p14:tracePt t="120848" x="6750050" y="4268788"/>
          <p14:tracePt t="120865" x="6897688" y="4246563"/>
          <p14:tracePt t="120881" x="7023100" y="4222750"/>
          <p14:tracePt t="120898" x="7126288" y="4206875"/>
          <p14:tracePt t="120914" x="7251700" y="4189413"/>
          <p14:tracePt t="120932" x="7292975" y="4178300"/>
          <p14:tracePt t="120949" x="7326313" y="4171950"/>
          <p14:tracePt t="120965" x="7337425" y="4160838"/>
          <p14:tracePt t="120981" x="7350125" y="4154488"/>
          <p14:tracePt t="120998" x="7366000" y="4143375"/>
          <p14:tracePt t="121014" x="7389813" y="4137025"/>
          <p14:tracePt t="121031" x="7407275" y="4121150"/>
          <p14:tracePt t="121048" x="7429500" y="4103688"/>
          <p14:tracePt t="121064" x="7469188" y="4086225"/>
          <p14:tracePt t="121081" x="7521575" y="4057650"/>
          <p14:tracePt t="121098" x="7600950" y="4022725"/>
          <p14:tracePt t="121114" x="7704138" y="3989388"/>
          <p14:tracePt t="121114" x="7761288" y="3965575"/>
          <p14:tracePt t="121132" x="7880350" y="3925888"/>
          <p14:tracePt t="121148" x="8007350" y="3863975"/>
          <p14:tracePt t="121164" x="8126413" y="3800475"/>
          <p14:tracePt t="121181" x="8240713" y="3725863"/>
          <p14:tracePt t="121198" x="8321675" y="3646488"/>
          <p14:tracePt t="121214" x="8350250" y="3578225"/>
          <p14:tracePt t="121231" x="8355013" y="3508375"/>
          <p14:tracePt t="121248" x="8343900" y="3451225"/>
          <p14:tracePt t="121264" x="8297863" y="3394075"/>
          <p14:tracePt t="121281" x="8240713" y="3343275"/>
          <p14:tracePt t="121298" x="8178800" y="3303588"/>
          <p14:tracePt t="121314" x="8108950" y="3279775"/>
          <p14:tracePt t="121314" x="8075613" y="3275013"/>
          <p14:tracePt t="121331" x="7994650" y="3275013"/>
          <p14:tracePt t="121348" x="7908925" y="3286125"/>
          <p14:tracePt t="121364" x="7823200" y="3325813"/>
          <p14:tracePt t="121381" x="7726363" y="3371850"/>
          <p14:tracePt t="121398" x="7612063" y="3440113"/>
          <p14:tracePt t="121415" x="7493000" y="3514725"/>
          <p14:tracePt t="121431" x="7412038" y="3611563"/>
          <p14:tracePt t="121448" x="7366000" y="3714750"/>
          <p14:tracePt t="121464" x="7343775" y="3868738"/>
          <p14:tracePt t="121481" x="7337425" y="4017963"/>
          <p14:tracePt t="121498" x="7366000" y="4160838"/>
          <p14:tracePt t="121515" x="7458075" y="4268788"/>
          <p14:tracePt t="121531" x="7635875" y="4343400"/>
          <p14:tracePt t="121548" x="7794625" y="4354513"/>
          <p14:tracePt t="121564" x="7972425" y="4337050"/>
          <p14:tracePt t="121581" x="8178800" y="4275138"/>
          <p14:tracePt t="121597" x="8366125" y="4200525"/>
          <p14:tracePt t="121614" x="8493125" y="4121150"/>
          <p14:tracePt t="121631" x="8572500" y="4029075"/>
          <p14:tracePt t="121648" x="8607425" y="3943350"/>
          <p14:tracePt t="121664" x="8612188" y="3857625"/>
          <p14:tracePt t="121681" x="8583613" y="3771900"/>
          <p14:tracePt t="121697" x="8521700" y="3697288"/>
          <p14:tracePt t="121715" x="8435975" y="3635375"/>
          <p14:tracePt t="121731" x="8264525" y="3565525"/>
          <p14:tracePt t="121748" x="8154988" y="3560763"/>
          <p14:tracePt t="121764" x="8064500" y="3560763"/>
          <p14:tracePt t="121781" x="7994650" y="3589338"/>
          <p14:tracePt t="121797" x="7915275" y="3663950"/>
          <p14:tracePt t="121815" x="7851775" y="3783013"/>
          <p14:tracePt t="121831" x="7823200" y="3925888"/>
          <p14:tracePt t="121848" x="7818438" y="4057650"/>
          <p14:tracePt t="121864" x="7818438" y="4165600"/>
          <p14:tracePt t="121881" x="7858125" y="4246563"/>
          <p14:tracePt t="121897" x="7904163" y="4279900"/>
          <p14:tracePt t="121915" x="7978775" y="4292600"/>
          <p14:tracePt t="121931" x="8154988" y="4257675"/>
          <p14:tracePt t="121948" x="8286750" y="4183063"/>
          <p14:tracePt t="121964" x="8372475" y="4121150"/>
          <p14:tracePt t="121981" x="8423275" y="4051300"/>
          <p14:tracePt t="121997" x="8440738" y="3971925"/>
          <p14:tracePt t="122014" x="8435975" y="3903663"/>
          <p14:tracePt t="122031" x="8383588" y="3822700"/>
          <p14:tracePt t="122048" x="8293100" y="3743325"/>
          <p14:tracePt t="122064" x="8178800" y="3686175"/>
          <p14:tracePt t="122081" x="8029575" y="3646488"/>
          <p14:tracePt t="122097" x="7893050" y="3646488"/>
          <p14:tracePt t="122115" x="7778750" y="3668713"/>
          <p14:tracePt t="122131" x="7640638" y="3789363"/>
          <p14:tracePt t="122148" x="7600950" y="3914775"/>
          <p14:tracePt t="122164" x="7589838" y="4035425"/>
          <p14:tracePt t="122181" x="7618413" y="4137025"/>
          <p14:tracePt t="122197" x="7675563" y="4217988"/>
          <p14:tracePt t="122215" x="7743825" y="4264025"/>
          <p14:tracePt t="122231" x="7823200" y="4275138"/>
          <p14:tracePt t="122248" x="7921625" y="4275138"/>
          <p14:tracePt t="122264" x="8001000" y="4235450"/>
          <p14:tracePt t="122281" x="8051800" y="4178300"/>
          <p14:tracePt t="122297" x="8075613" y="4103688"/>
          <p14:tracePt t="122315" x="8075613" y="4040188"/>
          <p14:tracePt t="122331" x="8023225" y="3943350"/>
          <p14:tracePt t="122348" x="7961313" y="3892550"/>
          <p14:tracePt t="122364" x="7869238" y="3840163"/>
          <p14:tracePt t="122381" x="7772400" y="3822700"/>
          <p14:tracePt t="122397" x="7693025" y="3817938"/>
          <p14:tracePt t="122415" x="7651750" y="3846513"/>
          <p14:tracePt t="122431" x="7618413" y="3908425"/>
          <p14:tracePt t="122448" x="7607300" y="3989388"/>
          <p14:tracePt t="122464" x="7607300" y="4057650"/>
          <p14:tracePt t="122481" x="7640638" y="4103688"/>
          <p14:tracePt t="122497" x="7664450" y="4125913"/>
          <p14:tracePt t="122515" x="7708900" y="4137025"/>
          <p14:tracePt t="122531" x="7772400" y="4137025"/>
          <p14:tracePt t="122548" x="7818438" y="4132263"/>
          <p14:tracePt t="122564" x="7847013" y="4103688"/>
          <p14:tracePt t="122581" x="7864475" y="4068763"/>
          <p14:tracePt t="122597" x="7875588" y="4040188"/>
          <p14:tracePt t="122614" x="7880350" y="4017963"/>
          <p14:tracePt t="122631" x="7880350" y="4006850"/>
          <p14:tracePt t="122647" x="7880350" y="3994150"/>
          <p14:tracePt t="122664" x="7880350" y="3989388"/>
          <p14:tracePt t="123307" x="7869238" y="3989388"/>
          <p14:tracePt t="123315" x="7812088" y="4006850"/>
          <p14:tracePt t="123315" x="7766050" y="4017963"/>
          <p14:tracePt t="123332" x="7646988" y="4046538"/>
          <p14:tracePt t="123348" x="7497763" y="4075113"/>
          <p14:tracePt t="123365" x="7321550" y="4103688"/>
          <p14:tracePt t="123381" x="7143750" y="4125913"/>
          <p14:tracePt t="123398" x="6950075" y="4154488"/>
          <p14:tracePt t="123414" x="6778625" y="4189413"/>
          <p14:tracePt t="123431" x="6611938" y="4229100"/>
          <p14:tracePt t="123447" x="6457950" y="4264025"/>
          <p14:tracePt t="123465" x="6337300" y="4297363"/>
          <p14:tracePt t="123481" x="6264275" y="4325938"/>
          <p14:tracePt t="123498" x="6200775" y="4349750"/>
          <p14:tracePt t="123514" x="6172200" y="4360863"/>
          <p14:tracePt t="123514" x="6161088" y="4365625"/>
          <p14:tracePt t="123531" x="6143625" y="4378325"/>
          <p14:tracePt t="123547" x="6132513" y="4383088"/>
          <p14:tracePt t="123564" x="6115050" y="4389438"/>
          <p14:tracePt t="123581" x="6103938" y="4400550"/>
          <p14:tracePt t="123598" x="6086475" y="4411663"/>
          <p14:tracePt t="123614" x="6064250" y="4418013"/>
          <p14:tracePt t="123631" x="6035675" y="4429125"/>
          <p14:tracePt t="123647" x="6011863" y="4435475"/>
          <p14:tracePt t="123664" x="5965825" y="4457700"/>
          <p14:tracePt t="123681" x="5926138" y="4468813"/>
          <p14:tracePt t="123698" x="5880100" y="4492625"/>
          <p14:tracePt t="123714" x="5835650" y="4508500"/>
          <p14:tracePt t="123731" x="5761038" y="4537075"/>
          <p14:tracePt t="123747" x="5721350" y="4543425"/>
          <p14:tracePt t="123764" x="5697538" y="4549775"/>
          <p14:tracePt t="123781" x="5680075" y="4554538"/>
          <p14:tracePt t="123798" x="5668963" y="4554538"/>
          <p14:tracePt t="123835" x="5668963" y="4560888"/>
          <p14:tracePt t="123907" x="5664200" y="4560888"/>
          <p14:tracePt t="123915" x="5651500" y="4565650"/>
          <p14:tracePt t="123915" x="5646738" y="4572000"/>
          <p14:tracePt t="123931" x="5640388" y="4578350"/>
          <p14:tracePt t="123947" x="5635625" y="4578350"/>
          <p14:tracePt t="124035" x="5646738" y="4578350"/>
          <p14:tracePt t="124043" x="5668963" y="4565650"/>
          <p14:tracePt t="124051" x="5761038" y="4525963"/>
          <p14:tracePt t="124064" x="5954713" y="4457700"/>
          <p14:tracePt t="124081" x="6223000" y="4389438"/>
          <p14:tracePt t="124098" x="6508750" y="4321175"/>
          <p14:tracePt t="124114" x="6921500" y="4251325"/>
          <p14:tracePt t="124132" x="7178675" y="4206875"/>
          <p14:tracePt t="124147" x="7389813" y="4171950"/>
          <p14:tracePt t="124164" x="7550150" y="4143375"/>
          <p14:tracePt t="124181" x="7669213" y="4132263"/>
          <p14:tracePt t="124198" x="7761288" y="4125913"/>
          <p14:tracePt t="124214" x="7800975" y="4125913"/>
          <p14:tracePt t="124231" x="7812088" y="4125913"/>
          <p14:tracePt t="124643" x="7812088" y="4121150"/>
          <p14:tracePt t="125403" x="7807325" y="4121150"/>
          <p14:tracePt t="125419" x="7789863" y="4114800"/>
          <p14:tracePt t="125431" x="7766050" y="4108450"/>
          <p14:tracePt t="125435" x="7693025" y="4092575"/>
          <p14:tracePt t="125447" x="7600950" y="4086225"/>
          <p14:tracePt t="125464" x="7493000" y="4086225"/>
          <p14:tracePt t="125481" x="7354888" y="4086225"/>
          <p14:tracePt t="125497" x="7194550" y="4097338"/>
          <p14:tracePt t="125514" x="7046913" y="4121150"/>
          <p14:tracePt t="125530" x="6846888" y="4149725"/>
          <p14:tracePt t="125548" x="6715125" y="4183063"/>
          <p14:tracePt t="125564" x="6594475" y="4211638"/>
          <p14:tracePt t="125581" x="6497638" y="4251325"/>
          <p14:tracePt t="125597" x="6407150" y="4279900"/>
          <p14:tracePt t="125614" x="6343650" y="4314825"/>
          <p14:tracePt t="125630" x="6308725" y="4332288"/>
          <p14:tracePt t="125648" x="6280150" y="4349750"/>
          <p14:tracePt t="125664" x="6257925" y="4360863"/>
          <p14:tracePt t="125681" x="6240463" y="4360863"/>
          <p14:tracePt t="125697" x="6223000" y="4360863"/>
          <p14:tracePt t="125714" x="6207125" y="4360863"/>
          <p14:tracePt t="125730" x="6132513" y="4360863"/>
          <p14:tracePt t="125748" x="6064250" y="4389438"/>
          <p14:tracePt t="125764" x="6051550" y="4394200"/>
          <p14:tracePt t="125781" x="6035675" y="4400550"/>
          <p14:tracePt t="125797" x="6011863" y="4411663"/>
          <p14:tracePt t="125814" x="5983288" y="4422775"/>
          <p14:tracePt t="125830" x="5965825" y="4435475"/>
          <p14:tracePt t="125848" x="5961063" y="4435475"/>
          <p14:tracePt t="125864" x="5954713" y="4440238"/>
          <p14:tracePt t="125963" x="5954713" y="4446588"/>
          <p14:tracePt t="125968" x="5961063" y="4446588"/>
          <p14:tracePt t="126003" x="5965825" y="4446588"/>
          <p14:tracePt t="126019" x="5972175" y="4446588"/>
          <p14:tracePt t="126027" x="5978525" y="4440238"/>
          <p14:tracePt t="126047" x="6000750" y="4435475"/>
          <p14:tracePt t="126048" x="6057900" y="4411663"/>
          <p14:tracePt t="126064" x="6161088" y="4400550"/>
          <p14:tracePt t="126081" x="6337300" y="4383088"/>
          <p14:tracePt t="126097" x="6578600" y="4349750"/>
          <p14:tracePt t="126114" x="6875463" y="4321175"/>
          <p14:tracePt t="126131" x="7326313" y="4268788"/>
          <p14:tracePt t="126148" x="7600950" y="4235450"/>
          <p14:tracePt t="126164" x="7880350" y="4211638"/>
          <p14:tracePt t="126181" x="8132763" y="4183063"/>
          <p14:tracePt t="126197" x="8350250" y="4171950"/>
          <p14:tracePt t="126214" x="8497888" y="4165600"/>
          <p14:tracePt t="126231" x="8589963" y="4165600"/>
          <p14:tracePt t="126247" x="8636000" y="4165600"/>
          <p14:tracePt t="126264" x="8647113" y="4165600"/>
          <p14:tracePt t="126419" x="8640763" y="4165600"/>
          <p14:tracePt t="126431" x="8640763" y="4160838"/>
          <p14:tracePt t="126432" x="8636000" y="4149725"/>
          <p14:tracePt t="126447" x="8623300" y="4132263"/>
          <p14:tracePt t="126464" x="8607425" y="4114800"/>
          <p14:tracePt t="126481" x="8572500" y="4092575"/>
          <p14:tracePt t="126498" x="8526463" y="4051300"/>
          <p14:tracePt t="126514" x="8475663" y="4011613"/>
          <p14:tracePt t="126514" x="8464550" y="4000500"/>
          <p14:tracePt t="126531" x="8435975" y="3971925"/>
          <p14:tracePt t="126547" x="8418513" y="3960813"/>
          <p14:tracePt t="126564" x="8418513" y="3949700"/>
          <p14:tracePt t="126581" x="8412163" y="3949700"/>
          <p14:tracePt t="126598" x="8407400" y="3943350"/>
          <p14:tracePt t="126723" x="8401050" y="3943350"/>
          <p14:tracePt t="126747" x="8394700" y="3943350"/>
          <p14:tracePt t="126771" x="8389938" y="3943350"/>
          <p14:tracePt t="126779" x="8383588" y="3943350"/>
          <p14:tracePt t="126788" x="8383588" y="3949700"/>
          <p14:tracePt t="126797" x="8378825" y="3949700"/>
          <p14:tracePt t="126814" x="8366125" y="3954463"/>
          <p14:tracePt t="126831" x="8355013" y="3960813"/>
          <p14:tracePt t="126847" x="8350250" y="3960813"/>
          <p14:tracePt t="126883" x="8355013" y="3960813"/>
          <p14:tracePt t="126883" x="8361363" y="3960813"/>
          <p14:tracePt t="126898" x="8372475" y="3954463"/>
          <p14:tracePt t="126914" x="8372475" y="3932238"/>
          <p14:tracePt t="126914" x="8372475" y="3914775"/>
          <p14:tracePt t="126931" x="8372475" y="3857625"/>
          <p14:tracePt t="126947" x="8372475" y="3789363"/>
          <p14:tracePt t="126964" x="8372475" y="3708400"/>
          <p14:tracePt t="126980" x="8372475" y="3629025"/>
          <p14:tracePt t="126998" x="8372475" y="3549650"/>
          <p14:tracePt t="127014" x="8378825" y="3468688"/>
          <p14:tracePt t="127032" x="8383588" y="3411538"/>
          <p14:tracePt t="127047" x="8389938" y="3371850"/>
          <p14:tracePt t="127064" x="8394700" y="3325813"/>
          <p14:tracePt t="127080" x="8401050" y="3292475"/>
          <p14:tracePt t="127098" x="8407400" y="3263900"/>
          <p14:tracePt t="127114" x="8407400" y="3246438"/>
          <p14:tracePt t="127114" x="8407400" y="3235325"/>
          <p14:tracePt t="127131" x="8407400" y="3217863"/>
          <p14:tracePt t="127147" x="8407400" y="3194050"/>
          <p14:tracePt t="127165" x="8407400" y="3178175"/>
          <p14:tracePt t="127180" x="8407400" y="3154363"/>
          <p14:tracePt t="127198" x="8407400" y="3132138"/>
          <p14:tracePt t="127214" x="8407400" y="3108325"/>
          <p14:tracePt t="127231" x="8407400" y="3079750"/>
          <p14:tracePt t="127247" x="8407400" y="3068638"/>
          <p14:tracePt t="127264" x="8407400" y="3057525"/>
          <p14:tracePt t="127280" x="8407400" y="3046413"/>
          <p14:tracePt t="127298" x="8407400" y="3040063"/>
          <p14:tracePt t="127314" x="8401050" y="3040063"/>
          <p14:tracePt t="127571" x="8401050" y="3046413"/>
          <p14:tracePt t="127581" x="8401050" y="3051175"/>
          <p14:tracePt t="127585" x="8389938" y="3068638"/>
          <p14:tracePt t="127597" x="8378825" y="3108325"/>
          <p14:tracePt t="127614" x="8355013" y="3154363"/>
          <p14:tracePt t="127631" x="8321675" y="3222625"/>
          <p14:tracePt t="127647" x="8251825" y="3314700"/>
          <p14:tracePt t="127664" x="8161338" y="3429000"/>
          <p14:tracePt t="127680" x="8051800" y="3543300"/>
          <p14:tracePt t="127698" x="7897813" y="3675063"/>
          <p14:tracePt t="127714" x="7680325" y="3840163"/>
          <p14:tracePt t="127714" x="7572375" y="3921125"/>
          <p14:tracePt t="127731" x="7321550" y="4068763"/>
          <p14:tracePt t="127747" x="7000875" y="4211638"/>
          <p14:tracePt t="127764" x="6697663" y="4314825"/>
          <p14:tracePt t="127780" x="6383338" y="4378325"/>
          <p14:tracePt t="127797" x="6121400" y="4429125"/>
          <p14:tracePt t="127814" x="5868988" y="4464050"/>
          <p14:tracePt t="127831" x="5657850" y="4492625"/>
          <p14:tracePt t="127847" x="5480050" y="4521200"/>
          <p14:tracePt t="127864" x="5360988" y="4554538"/>
          <p14:tracePt t="127880" x="5268913" y="4589463"/>
          <p14:tracePt t="127897" x="5207000" y="4629150"/>
          <p14:tracePt t="127914" x="5154613" y="4664075"/>
          <p14:tracePt t="127931" x="5108575" y="4703763"/>
          <p14:tracePt t="127947" x="5092700" y="4725988"/>
          <p14:tracePt t="127964" x="5086350" y="4743450"/>
          <p14:tracePt t="127980" x="5080000" y="4749800"/>
          <p14:tracePt t="127997" x="5080000" y="4760913"/>
          <p14:tracePt t="128014" x="5080000" y="4778375"/>
          <p14:tracePt t="128030" x="5080000" y="4789488"/>
          <p14:tracePt t="128048" x="5068888" y="4789488"/>
          <p14:tracePt t="128139" x="5075238" y="4789488"/>
          <p14:tracePt t="128146" x="5108575" y="4737100"/>
          <p14:tracePt t="128164" x="5143500" y="4703763"/>
          <p14:tracePt t="128181" x="5189538" y="4675188"/>
          <p14:tracePt t="128197" x="5240338" y="4635500"/>
          <p14:tracePt t="128214" x="5297488" y="4600575"/>
          <p14:tracePt t="128230" x="5360988" y="4565650"/>
          <p14:tracePt t="128248" x="5429250" y="4537075"/>
          <p14:tracePt t="128264" x="5486400" y="4521200"/>
          <p14:tracePt t="128281" x="5537200" y="4503738"/>
          <p14:tracePt t="128297" x="5572125" y="4486275"/>
          <p14:tracePt t="128314" x="5583238" y="4475163"/>
          <p14:tracePt t="128435" x="5583238" y="4468813"/>
          <p14:tracePt t="128459" x="5583238" y="4464050"/>
          <p14:tracePt t="128480" x="5583238" y="4457700"/>
          <p14:tracePt t="128507" x="5583238" y="4451350"/>
          <p14:tracePt t="128515" x="5578475" y="4451350"/>
          <p14:tracePt t="128515" x="5572125" y="4451350"/>
          <p14:tracePt t="128530" x="5565775" y="4446588"/>
          <p14:tracePt t="128548" x="5561013" y="4440238"/>
          <p14:tracePt t="128587" x="5554663" y="4440238"/>
          <p14:tracePt t="128603" x="5549900" y="4440238"/>
          <p14:tracePt t="128614" x="5549900" y="4435475"/>
          <p14:tracePt t="128675" x="5543550" y="4435475"/>
          <p14:tracePt t="128683" x="5543550" y="4429125"/>
          <p14:tracePt t="128763" x="5543550" y="4422775"/>
          <p14:tracePt t="128771" x="5543550" y="4418013"/>
          <p14:tracePt t="128781" x="5543550" y="4411663"/>
          <p14:tracePt t="128819" x="5543550" y="4406900"/>
          <p14:tracePt t="128875" x="5543550" y="4400550"/>
          <p14:tracePt t="128955" x="5537200" y="4394200"/>
          <p14:tracePt t="128970" x="5537200" y="4389438"/>
          <p14:tracePt t="129003" x="5537200" y="4383088"/>
          <p14:tracePt t="129019" x="5532438" y="4378325"/>
          <p14:tracePt t="129203" x="5532438" y="4371975"/>
          <p14:tracePt t="129347" x="5532438" y="4365625"/>
          <p14:tracePt t="129364" x="5526088" y="4360863"/>
          <p14:tracePt t="129367" x="5526088" y="4354513"/>
          <p14:tracePt t="129403" x="5526088" y="4349750"/>
          <p14:tracePt t="129427" x="5526088" y="4343400"/>
          <p14:tracePt t="129587" x="5526088" y="4337050"/>
          <p14:tracePt t="129603" x="5526088" y="4332288"/>
          <p14:tracePt t="129619" x="5526088" y="4321175"/>
          <p14:tracePt t="129635" x="5526088" y="4314825"/>
          <p14:tracePt t="129651" x="5526088" y="4308475"/>
          <p14:tracePt t="129667" x="5526088" y="4303713"/>
          <p14:tracePt t="129683" x="5526088" y="4297363"/>
          <p14:tracePt t="129891" x="5526088" y="4292600"/>
          <p14:tracePt t="129907" x="5526088" y="4286250"/>
          <p14:tracePt t="129915" x="5526088" y="4279900"/>
          <p14:tracePt t="129915" x="5526088" y="4275138"/>
          <p14:tracePt t="129931" x="5526088" y="4268788"/>
          <p14:tracePt t="130187" x="5526088" y="4257675"/>
          <p14:tracePt t="130203" x="5526088" y="4251325"/>
          <p14:tracePt t="130214" x="5526088" y="4240213"/>
          <p14:tracePt t="130231" x="5526088" y="4235450"/>
          <p14:tracePt t="130267" x="5526088" y="4229100"/>
          <p14:tracePt t="130571" x="5526088" y="4222750"/>
          <p14:tracePt t="130587" x="5526088" y="4217988"/>
          <p14:tracePt t="130603" x="5526088" y="4211638"/>
          <p14:tracePt t="130619" x="5526088" y="4200525"/>
          <p14:tracePt t="130631" x="5526088" y="4194175"/>
          <p14:tracePt t="130667" x="5526088" y="4189413"/>
          <p14:tracePt t="130995" x="5526088" y="4183063"/>
          <p14:tracePt t="131014" x="5526088" y="4178300"/>
          <p14:tracePt t="131017" x="5526088" y="4171950"/>
          <p14:tracePt t="131030" x="5526088" y="4160838"/>
          <p14:tracePt t="131047" x="5526088" y="4154488"/>
          <p14:tracePt t="131064" x="5526088" y="4149725"/>
          <p14:tracePt t="131080" x="5526088" y="4143375"/>
          <p14:tracePt t="131115" x="5526088" y="4137025"/>
          <p14:tracePt t="131139" x="5526088" y="4132263"/>
          <p14:tracePt t="131163" x="5526088" y="4125913"/>
          <p14:tracePt t="131164" x="5526088" y="4121150"/>
          <p14:tracePt t="131180" x="5526088" y="4114800"/>
          <p14:tracePt t="131197" x="5526088" y="4103688"/>
          <p14:tracePt t="131214" x="5526088" y="4092575"/>
          <p14:tracePt t="131230" x="5526088" y="4079875"/>
          <p14:tracePt t="131247" x="5526088" y="4075113"/>
          <p14:tracePt t="131264" x="5526088" y="4064000"/>
          <p14:tracePt t="131280" x="5526088" y="4051300"/>
          <p14:tracePt t="131297" x="5526088" y="4035425"/>
          <p14:tracePt t="131313" x="5526088" y="4011613"/>
          <p14:tracePt t="131330" x="5526088" y="3994150"/>
          <p14:tracePt t="131347" x="5526088" y="3978275"/>
          <p14:tracePt t="131364" x="5526088" y="3965575"/>
          <p14:tracePt t="131381" x="5526088" y="3949700"/>
          <p14:tracePt t="131397" x="5526088" y="3932238"/>
          <p14:tracePt t="131414" x="5526088" y="3908425"/>
          <p14:tracePt t="131430" x="5526088" y="3892550"/>
          <p14:tracePt t="131448" x="5526088" y="3868738"/>
          <p14:tracePt t="131464" x="5526088" y="3840163"/>
          <p14:tracePt t="131480" x="5526088" y="3806825"/>
          <p14:tracePt t="131497" x="5526088" y="3771900"/>
          <p14:tracePt t="131514" x="5526088" y="3736975"/>
          <p14:tracePt t="131530" x="5526088" y="3692525"/>
          <p14:tracePt t="131547" x="5526088" y="3657600"/>
          <p14:tracePt t="131563" x="5526088" y="3635375"/>
          <p14:tracePt t="131580" x="5526088" y="3617913"/>
          <p14:tracePt t="131597" x="5526088" y="3606800"/>
          <p14:tracePt t="131614" x="5526088" y="3600450"/>
          <p14:tracePt t="131630" x="5526088" y="3589338"/>
          <p14:tracePt t="131647" x="5526088" y="3582988"/>
          <p14:tracePt t="131663" x="5526088" y="3571875"/>
          <p14:tracePt t="131680" x="5526088" y="3565525"/>
          <p14:tracePt t="131697" x="5526088" y="3554413"/>
          <p14:tracePt t="131714" x="5526088" y="3549650"/>
          <p14:tracePt t="131730" x="5526088" y="3532188"/>
          <p14:tracePt t="131747" x="5526088" y="3525838"/>
          <p14:tracePt t="131763" x="5526088" y="3521075"/>
          <p14:tracePt t="131803" x="5526088" y="3514725"/>
          <p14:tracePt t="131827" x="5526088" y="3508375"/>
          <p14:tracePt t="131850" x="5526088" y="3503613"/>
          <p14:tracePt t="131863" x="5526088" y="3497263"/>
          <p14:tracePt t="131880" x="5526088" y="3492500"/>
          <p14:tracePt t="131881" x="5526088" y="3486150"/>
          <p14:tracePt t="131897" x="5526088" y="3479800"/>
          <p14:tracePt t="131931" x="5526088" y="3475038"/>
          <p14:tracePt t="131963" x="5526088" y="3468688"/>
          <p14:tracePt t="13348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switches, except that they operate based on local measurements and must be properly coordinated with reclosers.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/>
              <a:t>in conjunction with a recloser. 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recloser breaks the fault </a:t>
            </a:r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While under a no-load condition he </a:t>
            </a:r>
            <a:r>
              <a:rPr lang="en-US" dirty="0"/>
              <a:t>sectionalizer disconnects the faulted section from the </a:t>
            </a:r>
            <a:r>
              <a:rPr lang="en-US" dirty="0" smtClean="0"/>
              <a:t>feeder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recloser </a:t>
            </a:r>
            <a:r>
              <a:rPr lang="en-US" dirty="0" smtClean="0"/>
              <a:t>then reconnects </a:t>
            </a:r>
            <a:r>
              <a:rPr lang="en-US" dirty="0"/>
              <a:t>the rest of the feeder to power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Sectionalizers coordinated with reclosers are ideal for system with a combination of permanent and momentary faults.</a:t>
            </a:r>
          </a:p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the development of the Smart Grid, sectionalizers are starting to incorporate more </a:t>
            </a:r>
            <a:r>
              <a:rPr lang="en-US" dirty="0" smtClean="0"/>
              <a:t>advanced </a:t>
            </a:r>
            <a:r>
              <a:rPr lang="en-US" dirty="0"/>
              <a:t>metering and reporting capabilities.</a:t>
            </a:r>
            <a:r>
              <a:rPr lang="en-US" sz="1500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C:\Users\d3p313\Desktop\Sectionalizer-Autolink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88" y="1600200"/>
            <a:ext cx="215402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63893"/>
            <a:ext cx="1981200" cy="412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7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56"/>
    </mc:Choice>
    <mc:Fallback xmlns="">
      <p:transition spd="slow" advTm="37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663" x="7554913" y="3622675"/>
          <p14:tracePt t="99679" x="7550150" y="3622675"/>
          <p14:tracePt t="99680" x="7543800" y="3622675"/>
          <p14:tracePt t="99694" x="7521575" y="3622675"/>
          <p14:tracePt t="99711" x="7497763" y="3622675"/>
          <p14:tracePt t="99728" x="7475538" y="3617913"/>
          <p14:tracePt t="99744" x="7446963" y="3617913"/>
          <p14:tracePt t="99778" x="7418388" y="3611563"/>
          <p14:tracePt t="99783" x="7389813" y="3611563"/>
          <p14:tracePt t="99794" x="7372350" y="3606800"/>
          <p14:tracePt t="99815" x="7350125" y="3600450"/>
          <p14:tracePt t="99831" x="7332663" y="3594100"/>
          <p14:tracePt t="99847" x="7321550" y="3589338"/>
          <p14:tracePt t="99861" x="7308850" y="3589338"/>
          <p14:tracePt t="99878" x="7292975" y="3589338"/>
          <p14:tracePt t="99878" x="7286625" y="3582988"/>
          <p14:tracePt t="99895" x="7275513" y="3582988"/>
          <p14:tracePt t="99911" x="7264400" y="3578225"/>
          <p14:tracePt t="99928" x="7251700" y="3578225"/>
          <p14:tracePt t="99944" x="7240588" y="3578225"/>
          <p14:tracePt t="99962" x="7229475" y="3578225"/>
          <p14:tracePt t="99978" x="7218363" y="3571875"/>
          <p14:tracePt t="99995" x="7212013" y="3571875"/>
          <p14:tracePt t="100011" x="7207250" y="3571875"/>
          <p14:tracePt t="100028" x="7200900" y="3571875"/>
          <p14:tracePt t="100279" x="7200900" y="3565525"/>
          <p14:tracePt t="100351" x="7207250" y="3565525"/>
          <p14:tracePt t="100375" x="7212013" y="3565525"/>
          <p14:tracePt t="100423" x="7218363" y="3565525"/>
          <p14:tracePt t="100447" x="7223125" y="3565525"/>
          <p14:tracePt t="100463" x="7229475" y="3565525"/>
          <p14:tracePt t="100463" x="7235825" y="3565525"/>
          <p14:tracePt t="100478" x="7240588" y="3560763"/>
          <p14:tracePt t="100478" x="7251700" y="3560763"/>
          <p14:tracePt t="100495" x="7264400" y="3560763"/>
          <p14:tracePt t="100511" x="7269163" y="3560763"/>
          <p14:tracePt t="100528" x="7280275" y="3560763"/>
          <p14:tracePt t="100567" x="7286625" y="3560763"/>
          <p14:tracePt t="100735" x="7280275" y="3560763"/>
          <p14:tracePt t="100743" x="7275513" y="3560763"/>
          <p14:tracePt t="100747" x="7269163" y="3560763"/>
          <p14:tracePt t="100761" x="7258050" y="3560763"/>
          <p14:tracePt t="100778" x="7251700" y="3560763"/>
          <p14:tracePt t="100794" x="7246938" y="3560763"/>
          <p14:tracePt t="100811" x="7240588" y="3560763"/>
          <p14:tracePt t="100863" x="7235825" y="3560763"/>
          <p14:tracePt t="100919" x="7229475" y="3560763"/>
          <p14:tracePt t="101007" x="7235825" y="3560763"/>
          <p14:tracePt t="101013" x="7246938" y="3560763"/>
          <p14:tracePt t="101028" x="7251700" y="3554413"/>
          <p14:tracePt t="101044" x="7258050" y="3554413"/>
          <p14:tracePt t="101223" x="7251700" y="3554413"/>
          <p14:tracePt t="101263" x="7246938" y="3554413"/>
          <p14:tracePt t="104136" x="7240588" y="3554413"/>
          <p14:tracePt t="104192" x="7235825" y="3554413"/>
          <p14:tracePt t="104196" x="7229475" y="3554413"/>
          <p14:tracePt t="104215" x="7200900" y="3565525"/>
          <p14:tracePt t="104228" x="7161213" y="3571875"/>
          <p14:tracePt t="104245" x="7097713" y="3582988"/>
          <p14:tracePt t="104262" x="7018338" y="3600450"/>
          <p14:tracePt t="104278" x="6915150" y="3622675"/>
          <p14:tracePt t="104278" x="6864350" y="3629025"/>
          <p14:tracePt t="104296" x="6754813" y="3651250"/>
          <p14:tracePt t="104312" x="6640513" y="3675063"/>
          <p14:tracePt t="104328" x="6521450" y="3703638"/>
          <p14:tracePt t="104345" x="6400800" y="3732213"/>
          <p14:tracePt t="104362" x="6280150" y="3760788"/>
          <p14:tracePt t="104378" x="6161088" y="3783013"/>
          <p14:tracePt t="104395" x="6051550" y="3822700"/>
          <p14:tracePt t="104412" x="5937250" y="3857625"/>
          <p14:tracePt t="104429" x="5829300" y="3903663"/>
          <p14:tracePt t="104445" x="5737225" y="3960813"/>
          <p14:tracePt t="104462" x="5651500" y="4011613"/>
          <p14:tracePt t="104478" x="5583238" y="4068763"/>
          <p14:tracePt t="104495" x="5526088" y="4125913"/>
          <p14:tracePt t="104513" x="5492750" y="4160838"/>
          <p14:tracePt t="104528" x="5475288" y="4189413"/>
          <p14:tracePt t="104545" x="5457825" y="4217988"/>
          <p14:tracePt t="104562" x="5446713" y="4235450"/>
          <p14:tracePt t="104579" x="5440363" y="4251325"/>
          <p14:tracePt t="104595" x="5440363" y="4257675"/>
          <p14:tracePt t="104612" x="5440363" y="4264025"/>
          <p14:tracePt t="104628" x="5440363" y="4275138"/>
          <p14:tracePt t="104645" x="5440363" y="4279900"/>
          <p14:tracePt t="104696" x="5440363" y="4286250"/>
          <p14:tracePt t="104752" x="5440363" y="4292600"/>
          <p14:tracePt t="104762" x="5440363" y="4297363"/>
          <p14:tracePt t="104762" x="5440363" y="4303713"/>
          <p14:tracePt t="104779" x="5446713" y="4325938"/>
          <p14:tracePt t="104795" x="5446713" y="4349750"/>
          <p14:tracePt t="104812" x="5457825" y="4383088"/>
          <p14:tracePt t="104828" x="5468938" y="4440238"/>
          <p14:tracePt t="104845" x="5486400" y="4514850"/>
          <p14:tracePt t="104862" x="5508625" y="4606925"/>
          <p14:tracePt t="104879" x="5526088" y="4697413"/>
          <p14:tracePt t="104895" x="5549900" y="4857750"/>
          <p14:tracePt t="104912" x="5572125" y="4972050"/>
          <p14:tracePt t="104928" x="5594350" y="5080000"/>
          <p14:tracePt t="104945" x="5618163" y="5200650"/>
          <p14:tracePt t="104962" x="5646738" y="5314950"/>
          <p14:tracePt t="104979" x="5675313" y="5435600"/>
          <p14:tracePt t="104995" x="5703888" y="5543550"/>
          <p14:tracePt t="105012" x="5721350" y="5651500"/>
          <p14:tracePt t="105028" x="5743575" y="5749925"/>
          <p14:tracePt t="105045" x="5754688" y="5818188"/>
          <p14:tracePt t="105062" x="5761038" y="5864225"/>
          <p14:tracePt t="105079" x="5761038" y="5886450"/>
          <p14:tracePt t="105095" x="5761038" y="5892800"/>
          <p14:tracePt t="105262" x="5765800" y="5892800"/>
          <p14:tracePt t="105280" x="5765800" y="5886450"/>
          <p14:tracePt t="105280" x="5765800" y="5880100"/>
          <p14:tracePt t="105295" x="5783263" y="5835650"/>
          <p14:tracePt t="105312" x="5800725" y="5789613"/>
          <p14:tracePt t="105328" x="5835650" y="5715000"/>
          <p14:tracePt t="105346" x="5880100" y="5629275"/>
          <p14:tracePt t="105362" x="5932488" y="5537200"/>
          <p14:tracePt t="105379" x="5983288" y="5440363"/>
          <p14:tracePt t="105395" x="6046788" y="5354638"/>
          <p14:tracePt t="105412" x="6097588" y="5268913"/>
          <p14:tracePt t="105428" x="6165850" y="5160963"/>
          <p14:tracePt t="105445" x="6218238" y="5057775"/>
          <p14:tracePt t="105462" x="6264275" y="4972050"/>
          <p14:tracePt t="105479" x="6303963" y="4903788"/>
          <p14:tracePt t="105495" x="6354763" y="4806950"/>
          <p14:tracePt t="105512" x="6389688" y="4754563"/>
          <p14:tracePt t="105528" x="6411913" y="4697413"/>
          <p14:tracePt t="105545" x="6429375" y="4646613"/>
          <p14:tracePt t="105562" x="6446838" y="4606925"/>
          <p14:tracePt t="105579" x="6451600" y="4572000"/>
          <p14:tracePt t="105595" x="6464300" y="4549775"/>
          <p14:tracePt t="105612" x="6464300" y="4537075"/>
          <p14:tracePt t="105628" x="6469063" y="4537075"/>
          <p14:tracePt t="105744" x="6469063" y="4543425"/>
          <p14:tracePt t="105752" x="6480175" y="4583113"/>
          <p14:tracePt t="105766" x="6503988" y="4664075"/>
          <p14:tracePt t="105779" x="6526213" y="4765675"/>
          <p14:tracePt t="105795" x="6554788" y="4879975"/>
          <p14:tracePt t="105812" x="6589713" y="4983163"/>
          <p14:tracePt t="105829" x="6618288" y="5092700"/>
          <p14:tracePt t="105845" x="6640513" y="5172075"/>
          <p14:tracePt t="105862" x="6651625" y="5251450"/>
          <p14:tracePt t="105878" x="6669088" y="5326063"/>
          <p14:tracePt t="105895" x="6680200" y="5400675"/>
          <p14:tracePt t="105912" x="6680200" y="5435600"/>
          <p14:tracePt t="105928" x="6680200" y="5457825"/>
          <p14:tracePt t="105945" x="6680200" y="5475288"/>
          <p14:tracePt t="105962" x="6680200" y="5486400"/>
          <p14:tracePt t="106135" x="6686550" y="5480050"/>
          <p14:tracePt t="106143" x="6686550" y="5468938"/>
          <p14:tracePt t="106152" x="6704013" y="5418138"/>
          <p14:tracePt t="106162" x="6737350" y="5337175"/>
          <p14:tracePt t="106178" x="6789738" y="5235575"/>
          <p14:tracePt t="106195" x="6851650" y="5126038"/>
          <p14:tracePt t="106212" x="6926263" y="5011738"/>
          <p14:tracePt t="106229" x="6994525" y="4897438"/>
          <p14:tracePt t="106245" x="7064375" y="4783138"/>
          <p14:tracePt t="106262" x="7121525" y="4679950"/>
          <p14:tracePt t="106278" x="7165975" y="4611688"/>
          <p14:tracePt t="106278" x="7183438" y="4583113"/>
          <p14:tracePt t="106295" x="7212013" y="4537075"/>
          <p14:tracePt t="106312" x="7229475" y="4497388"/>
          <p14:tracePt t="106328" x="7240588" y="4479925"/>
          <p14:tracePt t="106345" x="7251700" y="4468813"/>
          <p14:tracePt t="106511" x="7251700" y="4475163"/>
          <p14:tracePt t="106519" x="7251700" y="4497388"/>
          <p14:tracePt t="106528" x="7251700" y="4543425"/>
          <p14:tracePt t="106545" x="7275513" y="4635500"/>
          <p14:tracePt t="106562" x="7297738" y="4732338"/>
          <p14:tracePt t="106578" x="7326313" y="4829175"/>
          <p14:tracePt t="106595" x="7361238" y="4921250"/>
          <p14:tracePt t="106611" x="7394575" y="5011738"/>
          <p14:tracePt t="106628" x="7418388" y="5092700"/>
          <p14:tracePt t="106645" x="7435850" y="5183188"/>
          <p14:tracePt t="106662" x="7446963" y="5264150"/>
          <p14:tracePt t="106678" x="7451725" y="5332413"/>
          <p14:tracePt t="106695" x="7464425" y="5429250"/>
          <p14:tracePt t="106712" x="7469188" y="5480050"/>
          <p14:tracePt t="106728" x="7469188" y="5514975"/>
          <p14:tracePt t="106745" x="7469188" y="5549900"/>
          <p14:tracePt t="106762" x="7469188" y="5578475"/>
          <p14:tracePt t="106778" x="7469188" y="5600700"/>
          <p14:tracePt t="106795" x="7469188" y="5622925"/>
          <p14:tracePt t="106811" x="7469188" y="5640388"/>
          <p14:tracePt t="106828" x="7469188" y="5651500"/>
          <p14:tracePt t="107119" x="7469188" y="5646738"/>
          <p14:tracePt t="107120" x="7475538" y="5640388"/>
          <p14:tracePt t="107128" x="7497763" y="5622925"/>
          <p14:tracePt t="107145" x="7526338" y="5607050"/>
          <p14:tracePt t="107161" x="7583488" y="5578475"/>
          <p14:tracePt t="107178" x="7640638" y="5561013"/>
          <p14:tracePt t="107195" x="7715250" y="5537200"/>
          <p14:tracePt t="107211" x="7807325" y="5503863"/>
          <p14:tracePt t="107228" x="7908925" y="5457825"/>
          <p14:tracePt t="107245" x="8001000" y="5407025"/>
          <p14:tracePt t="107261" x="8086725" y="5354638"/>
          <p14:tracePt t="107278" x="8154988" y="5308600"/>
          <p14:tracePt t="107295" x="8229600" y="5251450"/>
          <p14:tracePt t="107312" x="8258175" y="5218113"/>
          <p14:tracePt t="107328" x="8264525" y="5207000"/>
          <p14:tracePt t="107345" x="8269288" y="5194300"/>
          <p14:tracePt t="107447" x="8269288" y="5189538"/>
          <p14:tracePt t="107655" x="8269288" y="5183188"/>
          <p14:tracePt t="107661" x="8269288" y="5178425"/>
          <p14:tracePt t="107679" x="8269288" y="5154613"/>
          <p14:tracePt t="107695" x="8264525" y="5108575"/>
          <p14:tracePt t="107711" x="8258175" y="5068888"/>
          <p14:tracePt t="107728" x="8247063" y="5018088"/>
          <p14:tracePt t="107745" x="8229600" y="4954588"/>
          <p14:tracePt t="107761" x="8201025" y="4868863"/>
          <p14:tracePt t="107778" x="8166100" y="4778375"/>
          <p14:tracePt t="107795" x="8121650" y="4675188"/>
          <p14:tracePt t="107811" x="8093075" y="4583113"/>
          <p14:tracePt t="107828" x="8069263" y="4492625"/>
          <p14:tracePt t="107845" x="8058150" y="4422775"/>
          <p14:tracePt t="107861" x="8047038" y="4349750"/>
          <p14:tracePt t="107878" x="8035925" y="4275138"/>
          <p14:tracePt t="107895" x="8012113" y="4165600"/>
          <p14:tracePt t="107911" x="8001000" y="4103688"/>
          <p14:tracePt t="107928" x="7989888" y="4035425"/>
          <p14:tracePt t="107945" x="7983538" y="3978275"/>
          <p14:tracePt t="107961" x="7972425" y="3943350"/>
          <p14:tracePt t="107978" x="7972425" y="3908425"/>
          <p14:tracePt t="107995" x="7966075" y="3879850"/>
          <p14:tracePt t="108011" x="7966075" y="3863975"/>
          <p14:tracePt t="108028" x="7961313" y="3851275"/>
          <p14:tracePt t="108045" x="7961313" y="3846513"/>
          <p14:tracePt t="108061" x="7961313" y="3840163"/>
          <p14:tracePt t="108311" x="0" y="0"/>
        </p14:tracePtLst>
        <p14:tracePtLst>
          <p14:tracePt t="125458" x="7104063" y="3708400"/>
          <p14:tracePt t="125511" x="7097713" y="3708400"/>
          <p14:tracePt t="125528" x="7092950" y="3708400"/>
          <p14:tracePt t="125552" x="7086600" y="3708400"/>
          <p14:tracePt t="125568" x="7080250" y="3703638"/>
          <p14:tracePt t="125578" x="7075488" y="3703638"/>
          <p14:tracePt t="125615" x="7069138" y="3703638"/>
          <p14:tracePt t="125632" x="7040563" y="3721100"/>
          <p14:tracePt t="125645" x="7007225" y="3743325"/>
          <p14:tracePt t="125663" x="6965950" y="3783013"/>
          <p14:tracePt t="125679" x="6915150" y="3822700"/>
          <p14:tracePt t="125695" x="6869113" y="3863975"/>
          <p14:tracePt t="125711" x="6783388" y="3914775"/>
          <p14:tracePt t="125735" x="6721475" y="3943350"/>
          <p14:tracePt t="125751" x="6664325" y="3960813"/>
          <p14:tracePt t="125761" x="6607175" y="3989388"/>
          <p14:tracePt t="125778" x="6543675" y="4017963"/>
          <p14:tracePt t="125795" x="6480175" y="4051300"/>
          <p14:tracePt t="125811" x="6407150" y="4086225"/>
          <p14:tracePt t="125828" x="6326188" y="4121150"/>
          <p14:tracePt t="125844" x="6251575" y="4154488"/>
          <p14:tracePt t="125861" x="6178550" y="4200525"/>
          <p14:tracePt t="125878" x="6115050" y="4235450"/>
          <p14:tracePt t="125895" x="6057900" y="4257675"/>
          <p14:tracePt t="125911" x="6007100" y="4279900"/>
          <p14:tracePt t="125928" x="5994400" y="4286250"/>
          <p14:tracePt t="126047" x="5994400" y="4279900"/>
          <p14:tracePt t="126063" x="5994400" y="4275138"/>
          <p14:tracePt t="126071" x="5994400" y="4268788"/>
          <p14:tracePt t="126094" x="5989638" y="4264025"/>
          <p14:tracePt t="126143" x="5983288" y="4264025"/>
          <p14:tracePt t="126151" x="5978525" y="4297363"/>
          <p14:tracePt t="126161" x="5978525" y="4378325"/>
          <p14:tracePt t="126178" x="5978525" y="4486275"/>
          <p14:tracePt t="126195" x="5978525" y="4606925"/>
          <p14:tracePt t="126211" x="5978525" y="4725988"/>
          <p14:tracePt t="126228" x="5978525" y="4835525"/>
          <p14:tracePt t="126244" x="5978525" y="4954588"/>
          <p14:tracePt t="126261" x="5972175" y="5064125"/>
          <p14:tracePt t="126278" x="5972175" y="5160963"/>
          <p14:tracePt t="126294" x="5965825" y="5229225"/>
          <p14:tracePt t="126311" x="5961063" y="5326063"/>
          <p14:tracePt t="126328" x="5961063" y="5354638"/>
          <p14:tracePt t="126344" x="5961063" y="5365750"/>
          <p14:tracePt t="126361" x="5961063" y="5372100"/>
          <p14:tracePt t="126431" x="5965825" y="5365750"/>
          <p14:tracePt t="126439" x="5972175" y="5337175"/>
          <p14:tracePt t="126447" x="5989638" y="5251450"/>
          <p14:tracePt t="126461" x="6018213" y="5092700"/>
          <p14:tracePt t="126478" x="6051550" y="4932363"/>
          <p14:tracePt t="126494" x="6097588" y="4732338"/>
          <p14:tracePt t="126511" x="6183313" y="4475163"/>
          <p14:tracePt t="126528" x="6251575" y="4314825"/>
          <p14:tracePt t="126544" x="6315075" y="4178300"/>
          <p14:tracePt t="126561" x="6389688" y="4068763"/>
          <p14:tracePt t="126578" x="6451600" y="3994150"/>
          <p14:tracePt t="126594" x="6497638" y="3965575"/>
          <p14:tracePt t="126611" x="6550025" y="3949700"/>
          <p14:tracePt t="126628" x="6594475" y="3949700"/>
          <p14:tracePt t="126644" x="6635750" y="3983038"/>
          <p14:tracePt t="126661" x="6675438" y="4051300"/>
          <p14:tracePt t="126678" x="6726238" y="4178300"/>
          <p14:tracePt t="126694" x="6772275" y="4337050"/>
          <p14:tracePt t="126711" x="6823075" y="4600575"/>
          <p14:tracePt t="126728" x="6835775" y="4754563"/>
          <p14:tracePt t="126744" x="6840538" y="4879975"/>
          <p14:tracePt t="126761" x="6846888" y="4983163"/>
          <p14:tracePt t="126778" x="6846888" y="5064125"/>
          <p14:tracePt t="126794" x="6846888" y="5114925"/>
          <p14:tracePt t="126811" x="6846888" y="5149850"/>
          <p14:tracePt t="126828" x="6846888" y="5154613"/>
          <p14:tracePt t="126871" x="6846888" y="5149850"/>
          <p14:tracePt t="126877" x="6846888" y="5086350"/>
          <p14:tracePt t="126894" x="6840538" y="4960938"/>
          <p14:tracePt t="126911" x="6840538" y="4743450"/>
          <p14:tracePt t="126928" x="6846888" y="4594225"/>
          <p14:tracePt t="126944" x="6875463" y="4451350"/>
          <p14:tracePt t="126961" x="6908800" y="4314825"/>
          <p14:tracePt t="126978" x="6937375" y="4206875"/>
          <p14:tracePt t="126994" x="6965950" y="4114800"/>
          <p14:tracePt t="127011" x="7000875" y="4064000"/>
          <p14:tracePt t="127027" x="7023100" y="4035425"/>
          <p14:tracePt t="127044" x="7040563" y="4022725"/>
          <p14:tracePt t="127061" x="7046913" y="4022725"/>
          <p14:tracePt t="127078" x="7058025" y="4035425"/>
          <p14:tracePt t="127094" x="7097713" y="4092575"/>
          <p14:tracePt t="127111" x="7183438" y="4240213"/>
          <p14:tracePt t="127127" x="7240588" y="4378325"/>
          <p14:tracePt t="127144" x="7280275" y="4525963"/>
          <p14:tracePt t="127161" x="7308850" y="4675188"/>
          <p14:tracePt t="127178" x="7332663" y="4818063"/>
          <p14:tracePt t="127194" x="7354888" y="4949825"/>
          <p14:tracePt t="127211" x="7366000" y="5068888"/>
          <p14:tracePt t="127228" x="7372350" y="5172075"/>
          <p14:tracePt t="127244" x="7378700" y="5251450"/>
          <p14:tracePt t="127261" x="7378700" y="5297488"/>
          <p14:tracePt t="127278" x="7378700" y="5337175"/>
          <p14:tracePt t="127294" x="7378700" y="5360988"/>
          <p14:tracePt t="127311" x="7372350" y="5378450"/>
          <p14:tracePt t="128143" x="7378700" y="5372100"/>
          <p14:tracePt t="128151" x="7389813" y="5343525"/>
          <p14:tracePt t="128164" x="7407275" y="5280025"/>
          <p14:tracePt t="128178" x="7429500" y="5200650"/>
          <p14:tracePt t="128194" x="7446963" y="5097463"/>
          <p14:tracePt t="128211" x="7458075" y="4960938"/>
          <p14:tracePt t="128227" x="7464425" y="4818063"/>
          <p14:tracePt t="128244" x="7464425" y="4668838"/>
          <p14:tracePt t="128261" x="7464425" y="4514850"/>
          <p14:tracePt t="128278" x="7451725" y="4371975"/>
          <p14:tracePt t="128294" x="7418388" y="4194175"/>
          <p14:tracePt t="128327" x="7400925" y="4103688"/>
          <p14:tracePt t="128328" x="7378700" y="4017963"/>
          <p14:tracePt t="128344" x="7354888" y="3965575"/>
          <p14:tracePt t="128361" x="7332663" y="3925888"/>
          <p14:tracePt t="128378" x="7315200" y="3897313"/>
          <p14:tracePt t="128394" x="7297738" y="3879850"/>
          <p14:tracePt t="128411" x="7280275" y="3875088"/>
          <p14:tracePt t="128427" x="7264400" y="3868738"/>
          <p14:tracePt t="128444" x="7251700" y="3857625"/>
          <p14:tracePt t="128461" x="7240588" y="3857625"/>
          <p14:tracePt t="128477" x="7229475" y="3851275"/>
          <p14:tracePt t="128527" x="7223125" y="3851275"/>
          <p14:tracePt t="130007" x="7229475" y="3851275"/>
          <p14:tracePt t="130031" x="7235825" y="3851275"/>
          <p14:tracePt t="130039" x="7235825" y="3846513"/>
          <p14:tracePt t="130231" x="7235825" y="3840163"/>
          <p14:tracePt t="130243" x="7235825" y="3835400"/>
          <p14:tracePt t="130261" x="7235825" y="3829050"/>
          <p14:tracePt t="130278" x="7235825" y="3817938"/>
          <p14:tracePt t="130294" x="7235825" y="3806825"/>
          <p14:tracePt t="130312" x="7235825" y="3800475"/>
          <p14:tracePt t="130327" x="7235825" y="3789363"/>
          <p14:tracePt t="130344" x="7229475" y="3778250"/>
          <p14:tracePt t="130361" x="7223125" y="3765550"/>
          <p14:tracePt t="130378" x="7212013" y="3749675"/>
          <p14:tracePt t="130394" x="7207250" y="3732213"/>
          <p14:tracePt t="130411" x="7194550" y="3714750"/>
          <p14:tracePt t="130427" x="7189788" y="3708400"/>
          <p14:tracePt t="130444" x="7183438" y="3703638"/>
          <p14:tracePt t="130461" x="7178675" y="3697288"/>
          <p14:tracePt t="130478" x="7172325" y="3692525"/>
          <p14:tracePt t="130655" x="7165975" y="3692525"/>
          <p14:tracePt t="130663" x="7143750" y="3679825"/>
          <p14:tracePt t="130678" x="7126288" y="3663950"/>
          <p14:tracePt t="130694" x="7092950" y="3651250"/>
          <p14:tracePt t="130694" x="7080250" y="3646488"/>
          <p14:tracePt t="130712" x="7051675" y="3635375"/>
          <p14:tracePt t="130727" x="7040563" y="3629025"/>
          <p14:tracePt t="130744" x="7035800" y="3622675"/>
          <p14:tracePt t="131759" x="7040563" y="3622675"/>
          <p14:tracePt t="131783" x="7051675" y="3622675"/>
          <p14:tracePt t="131799" x="7058025" y="3622675"/>
          <p14:tracePt t="131807" x="7064375" y="3629025"/>
          <p14:tracePt t="131815" x="7069138" y="3629025"/>
          <p14:tracePt t="131827" x="7080250" y="3635375"/>
          <p14:tracePt t="131844" x="7086600" y="3640138"/>
          <p14:tracePt t="131903" x="7092950" y="3640138"/>
          <p14:tracePt t="131911" x="7092950" y="3646488"/>
          <p14:tracePt t="131927" x="7092950" y="3651250"/>
          <p14:tracePt t="131944" x="7104063" y="3663950"/>
          <p14:tracePt t="131961" x="7108825" y="3675063"/>
          <p14:tracePt t="131977" x="7115175" y="3679825"/>
          <p14:tracePt t="131994" x="7115175" y="3686175"/>
          <p14:tracePt t="132011" x="7121525" y="3692525"/>
          <p14:tracePt t="132028" x="7121525" y="3697288"/>
          <p14:tracePt t="132071" x="7121525" y="3703638"/>
          <p14:tracePt t="132087" x="7121525" y="3708400"/>
          <p14:tracePt t="132111" x="7121525" y="3714750"/>
          <p14:tracePt t="132143" x="7121525" y="3721100"/>
          <p14:tracePt t="132150" x="7121525" y="3725863"/>
          <p14:tracePt t="132161" x="7121525" y="3732213"/>
          <p14:tracePt t="132177" x="7115175" y="3732213"/>
          <p14:tracePt t="132194" x="7108825" y="3736975"/>
          <p14:tracePt t="132231" x="7108825" y="3743325"/>
          <p14:tracePt t="132247" x="7104063" y="3743325"/>
          <p14:tracePt t="132261" x="7104063" y="3749675"/>
          <p14:tracePt t="132319" x="7097713" y="3749675"/>
          <p14:tracePt t="132343" x="7092950" y="3749675"/>
          <p14:tracePt t="132375" x="7092950" y="3754438"/>
          <p14:tracePt t="132383" x="7086600" y="3754438"/>
          <p14:tracePt t="132423" x="7080250" y="3754438"/>
          <p14:tracePt t="136636" x="0" y="0"/>
        </p14:tracePtLst>
        <p14:tracePtLst>
          <p14:tracePt t="141106" x="6978650" y="5607050"/>
          <p14:tracePt t="141128" x="6972300" y="5607050"/>
          <p14:tracePt t="141129" x="6954838" y="5607050"/>
          <p14:tracePt t="141144" x="6950075" y="5607050"/>
          <p14:tracePt t="141161" x="6943725" y="5607050"/>
          <p14:tracePt t="141178" x="6937375" y="5594350"/>
          <p14:tracePt t="141194" x="6926263" y="5583238"/>
          <p14:tracePt t="141211" x="6921500" y="5578475"/>
          <p14:tracePt t="141228" x="6915150" y="5572125"/>
          <p14:tracePt t="141244" x="6915150" y="5565775"/>
          <p14:tracePt t="141264" x="6908800" y="5561013"/>
          <p14:tracePt t="141278" x="6904038" y="5554663"/>
          <p14:tracePt t="143815" x="6904038" y="5549900"/>
          <p14:tracePt t="143827" x="6904038" y="5543550"/>
          <p14:tracePt t="143831" x="6904038" y="5514975"/>
          <p14:tracePt t="143844" x="6904038" y="5486400"/>
          <p14:tracePt t="143861" x="6904038" y="5451475"/>
          <p14:tracePt t="143878" x="6904038" y="5422900"/>
          <p14:tracePt t="143894" x="6904038" y="5400675"/>
          <p14:tracePt t="143894" x="6897688" y="5383213"/>
          <p14:tracePt t="143912" x="6897688" y="5365750"/>
          <p14:tracePt t="143927" x="6897688" y="5343525"/>
          <p14:tracePt t="143944" x="6897688" y="5314950"/>
          <p14:tracePt t="143961" x="6892925" y="5292725"/>
          <p14:tracePt t="143978" x="6886575" y="5264150"/>
          <p14:tracePt t="143994" x="6886575" y="5235575"/>
          <p14:tracePt t="144011" x="6875463" y="5200650"/>
          <p14:tracePt t="144027" x="6869113" y="5160963"/>
          <p14:tracePt t="144044" x="6864350" y="5126038"/>
          <p14:tracePt t="144061" x="6858000" y="5075238"/>
          <p14:tracePt t="144078" x="6846888" y="5035550"/>
          <p14:tracePt t="144094" x="6840538" y="4983163"/>
          <p14:tracePt t="144111" x="6829425" y="4908550"/>
          <p14:tracePt t="144128" x="6823075" y="4851400"/>
          <p14:tracePt t="144144" x="6818313" y="4806950"/>
          <p14:tracePt t="144161" x="6807200" y="4772025"/>
          <p14:tracePt t="144177" x="6800850" y="4754563"/>
          <p14:tracePt t="144194" x="6794500" y="4732338"/>
          <p14:tracePt t="144211" x="6794500" y="4714875"/>
          <p14:tracePt t="144228" x="6789738" y="4703763"/>
          <p14:tracePt t="144244" x="6789738" y="4697413"/>
          <p14:tracePt t="144261" x="6789738" y="4692650"/>
          <p14:tracePt t="145047" x="6789738" y="4686300"/>
          <p14:tracePt t="145061" x="6789738" y="4679950"/>
          <p14:tracePt t="145061" x="6800850" y="4646613"/>
          <p14:tracePt t="145077" x="6823075" y="4583113"/>
          <p14:tracePt t="145094" x="6835775" y="4503738"/>
          <p14:tracePt t="145111" x="6851650" y="4354513"/>
          <p14:tracePt t="145128" x="6864350" y="4240213"/>
          <p14:tracePt t="145144" x="6875463" y="4132263"/>
          <p14:tracePt t="145161" x="6892925" y="4017963"/>
          <p14:tracePt t="145177" x="6904038" y="3925888"/>
          <p14:tracePt t="145195" x="6915150" y="3829050"/>
          <p14:tracePt t="145211" x="6921500" y="3765550"/>
          <p14:tracePt t="145228" x="6926263" y="3686175"/>
          <p14:tracePt t="145244" x="6926263" y="3611563"/>
          <p14:tracePt t="145261" x="6932613" y="3532188"/>
          <p14:tracePt t="145277" x="6937375" y="3451225"/>
          <p14:tracePt t="145294" x="6950075" y="3371850"/>
          <p14:tracePt t="145311" x="6978650" y="3246438"/>
          <p14:tracePt t="145328" x="6989763" y="3165475"/>
          <p14:tracePt t="145345" x="6994525" y="3108325"/>
          <p14:tracePt t="145361" x="7000875" y="3057525"/>
          <p14:tracePt t="145377" x="7007225" y="3022600"/>
          <p14:tracePt t="145394" x="7007225" y="3011488"/>
          <p14:tracePt t="145479" x="7007225" y="3022600"/>
          <p14:tracePt t="145479" x="7007225" y="3028950"/>
          <p14:tracePt t="145494" x="7007225" y="3051175"/>
          <p14:tracePt t="145511" x="7000875" y="3097213"/>
          <p14:tracePt t="145527" x="7000875" y="3121025"/>
          <p14:tracePt t="145544" x="7000875" y="3149600"/>
          <p14:tracePt t="145561" x="7000875" y="3165475"/>
          <p14:tracePt t="145577" x="7000875" y="3182938"/>
          <p14:tracePt t="145594" x="7000875" y="3194050"/>
          <p14:tracePt t="145935" x="7007225" y="3194050"/>
          <p14:tracePt t="145941" x="7007225" y="3200400"/>
          <p14:tracePt t="145944" x="7023100" y="3217863"/>
          <p14:tracePt t="145960" x="7035800" y="3235325"/>
          <p14:tracePt t="145977" x="7046913" y="3263900"/>
          <p14:tracePt t="145994" x="7058025" y="3286125"/>
          <p14:tracePt t="146011" x="7069138" y="3314700"/>
          <p14:tracePt t="146027" x="7075488" y="3332163"/>
          <p14:tracePt t="146044" x="7080250" y="3349625"/>
          <p14:tracePt t="146061" x="7080250" y="3360738"/>
          <p14:tracePt t="146077" x="7080250" y="3365500"/>
          <p14:tracePt t="146094" x="7080250" y="3371850"/>
          <p14:tracePt t="146111" x="7080250" y="3382963"/>
          <p14:tracePt t="146127" x="7080250" y="3389313"/>
          <p14:tracePt t="146144" x="7080250" y="3400425"/>
          <p14:tracePt t="146160" x="7080250" y="3417888"/>
          <p14:tracePt t="146177" x="7080250" y="3435350"/>
          <p14:tracePt t="146194" x="7080250" y="3457575"/>
          <p14:tracePt t="146211" x="7069138" y="3479800"/>
          <p14:tracePt t="146227" x="7064375" y="3497263"/>
          <p14:tracePt t="146244" x="7058025" y="3514725"/>
          <p14:tracePt t="146260" x="7046913" y="3532188"/>
          <p14:tracePt t="146277" x="7040563" y="3543300"/>
          <p14:tracePt t="146294" x="7035800" y="3554413"/>
          <p14:tracePt t="146310" x="7023100" y="3565525"/>
          <p14:tracePt t="146327" x="7011988" y="3582988"/>
          <p14:tracePt t="146344" x="6994525" y="3589338"/>
          <p14:tracePt t="146361" x="6983413" y="3600450"/>
          <p14:tracePt t="146377" x="6972300" y="3611563"/>
          <p14:tracePt t="146394" x="6954838" y="3617913"/>
          <p14:tracePt t="146411" x="6937375" y="3629025"/>
          <p14:tracePt t="146427" x="6908800" y="3646488"/>
          <p14:tracePt t="146444" x="6875463" y="3663950"/>
          <p14:tracePt t="146460" x="6846888" y="3675063"/>
          <p14:tracePt t="146477" x="6818313" y="3686175"/>
          <p14:tracePt t="146494" x="6794500" y="3697288"/>
          <p14:tracePt t="146510" x="6765925" y="3708400"/>
          <p14:tracePt t="146527" x="6754813" y="3714750"/>
          <p14:tracePt t="146544" x="6750050" y="3714750"/>
          <p14:tracePt t="146560" x="6743700" y="3721100"/>
          <p14:tracePt t="146631" x="6737350" y="3721100"/>
          <p14:tracePt t="148959" x="6743700" y="3721100"/>
          <p14:tracePt t="148977" x="6750050" y="3721100"/>
          <p14:tracePt t="148979" x="6765925" y="3708400"/>
          <p14:tracePt t="148994" x="6778625" y="3703638"/>
          <p14:tracePt t="149010" x="6789738" y="3692525"/>
          <p14:tracePt t="149027" x="6800850" y="3679825"/>
          <p14:tracePt t="149044" x="6811963" y="3679825"/>
          <p14:tracePt t="149383" x="6807200" y="3679825"/>
          <p14:tracePt t="149407" x="6800850" y="3679825"/>
          <p14:tracePt t="149599" x="6807200" y="3679825"/>
          <p14:tracePt t="149615" x="6818313" y="3668713"/>
          <p14:tracePt t="149623" x="6823075" y="3657600"/>
          <p14:tracePt t="149631" x="6840538" y="3640138"/>
          <p14:tracePt t="149644" x="6858000" y="3622675"/>
          <p14:tracePt t="149660" x="6875463" y="3606800"/>
          <p14:tracePt t="149677" x="6892925" y="3589338"/>
          <p14:tracePt t="149694" x="6904038" y="3571875"/>
          <p14:tracePt t="149711" x="6915150" y="3554413"/>
          <p14:tracePt t="149727" x="6915150" y="3549650"/>
          <p14:tracePt t="149744" x="6921500" y="3536950"/>
          <p14:tracePt t="149760" x="6926263" y="3525838"/>
          <p14:tracePt t="149777" x="6932613" y="3514725"/>
          <p14:tracePt t="149794" x="6943725" y="3497263"/>
          <p14:tracePt t="149811" x="6961188" y="3479800"/>
          <p14:tracePt t="149827" x="6972300" y="3457575"/>
          <p14:tracePt t="149844" x="6978650" y="3446463"/>
          <p14:tracePt t="149860" x="6983413" y="3435350"/>
          <p14:tracePt t="149877" x="6983413" y="3429000"/>
          <p14:tracePt t="149894" x="6983413" y="3417888"/>
          <p14:tracePt t="152231" x="6983413" y="3422650"/>
          <p14:tracePt t="152239" x="6978650" y="3422650"/>
          <p14:tracePt t="152271" x="6972300" y="3422650"/>
          <p14:tracePt t="152287" x="6965950" y="3422650"/>
          <p14:tracePt t="152295" x="6965950" y="3429000"/>
          <p14:tracePt t="152343" x="6961188" y="3429000"/>
          <p14:tracePt t="152391" x="6954838" y="3429000"/>
          <p14:tracePt t="152399" x="6950075" y="3435350"/>
          <p14:tracePt t="152439" x="6943725" y="3435350"/>
          <p14:tracePt t="152471" x="6943725" y="3440113"/>
          <p14:tracePt t="152477" x="6937375" y="3440113"/>
          <p14:tracePt t="152493" x="6937375" y="3446463"/>
          <p14:tracePt t="152510" x="6932613" y="3446463"/>
          <p14:tracePt t="152527" x="6915150" y="3457575"/>
          <p14:tracePt t="152544" x="6908800" y="3475038"/>
          <p14:tracePt t="152560" x="6904038" y="3492500"/>
          <p14:tracePt t="152577" x="6886575" y="3508375"/>
          <p14:tracePt t="152593" x="6869113" y="3532188"/>
          <p14:tracePt t="152610" x="6858000" y="3549650"/>
          <p14:tracePt t="152627" x="6846888" y="3565525"/>
          <p14:tracePt t="152644" x="6840538" y="3578225"/>
          <p14:tracePt t="152660" x="6835775" y="3589338"/>
          <p14:tracePt t="152677" x="6829425" y="3589338"/>
          <p14:tracePt t="152711" x="6823075" y="3589338"/>
          <p14:tracePt t="152743" x="6823075" y="3594100"/>
          <p14:tracePt t="152743" x="6818313" y="3594100"/>
          <p14:tracePt t="152760" x="6811963" y="3594100"/>
          <p14:tracePt t="152777" x="6807200" y="3600450"/>
          <p14:tracePt t="152793" x="6794500" y="3606800"/>
          <p14:tracePt t="152810" x="6789738" y="3606800"/>
          <p14:tracePt t="152827" x="6783388" y="3611563"/>
          <p14:tracePt t="152844" x="6778625" y="3611563"/>
          <p14:tracePt t="152860" x="6772275" y="3617913"/>
          <p14:tracePt t="152877" x="6765925" y="3617913"/>
          <p14:tracePt t="153199" x="6761163" y="3617913"/>
          <p14:tracePt t="154411" x="0" y="0"/>
        </p14:tracePtLst>
        <p14:tracePtLst>
          <p14:tracePt t="172840" x="7812088" y="5708650"/>
          <p14:tracePt t="172888" x="7812088" y="5703888"/>
          <p14:tracePt t="172904" x="7807325" y="5703888"/>
          <p14:tracePt t="172928" x="7807325" y="5697538"/>
          <p14:tracePt t="172944" x="7800975" y="5697538"/>
          <p14:tracePt t="172968" x="7794625" y="5697538"/>
          <p14:tracePt t="172977" x="7789863" y="5686425"/>
          <p14:tracePt t="172984" x="7783513" y="5675313"/>
          <p14:tracePt t="173008" x="7783513" y="5668963"/>
          <p14:tracePt t="173016" x="7772400" y="5664200"/>
          <p14:tracePt t="173040" x="7772400" y="5657850"/>
          <p14:tracePt t="173048" x="7772400" y="5651500"/>
          <p14:tracePt t="173064" x="7766050" y="5646738"/>
          <p14:tracePt t="173246" x="7761288" y="5646738"/>
          <p14:tracePt t="173264" x="7754938" y="5646738"/>
          <p14:tracePt t="173272" x="7750175" y="5646738"/>
          <p14:tracePt t="173296" x="7743825" y="5646738"/>
          <p14:tracePt t="173320" x="7737475" y="5646738"/>
          <p14:tracePt t="173480" x="7743825" y="5646738"/>
          <p14:tracePt t="173480" x="7750175" y="5646738"/>
          <p14:tracePt t="173494" x="7761288" y="5646738"/>
          <p14:tracePt t="173511" x="7772400" y="5646738"/>
          <p14:tracePt t="173511" x="7783513" y="5646738"/>
          <p14:tracePt t="173528" x="7800975" y="5640388"/>
          <p14:tracePt t="173544" x="7823200" y="5640388"/>
          <p14:tracePt t="173561" x="7829550" y="5640388"/>
          <p14:tracePt t="173577" x="7835900" y="5640388"/>
          <p14:tracePt t="173594" x="7840663" y="5640388"/>
          <p14:tracePt t="173610" x="7847013" y="5640388"/>
          <p14:tracePt t="173627" x="7851775" y="5635625"/>
          <p14:tracePt t="173644" x="7858125" y="5635625"/>
          <p14:tracePt t="173992" x="7851775" y="5635625"/>
          <p14:tracePt t="174024" x="7847013" y="5635625"/>
          <p14:tracePt t="174096" x="7840663" y="5635625"/>
          <p14:tracePt t="174144" x="7835900" y="5635625"/>
          <p14:tracePt t="174152" x="7829550" y="5635625"/>
          <p14:tracePt t="174170" x="7823200" y="5635625"/>
          <p14:tracePt t="174200" x="7818438" y="5635625"/>
          <p14:tracePt t="174216" x="7812088" y="5635625"/>
          <p14:tracePt t="174232" x="7807325" y="5635625"/>
          <p14:tracePt t="174248" x="7800975" y="5635625"/>
          <p14:tracePt t="174288" x="7794625" y="5635625"/>
          <p14:tracePt t="174384" x="7789863" y="5635625"/>
          <p14:tracePt t="174410" x="7783513" y="5635625"/>
          <p14:tracePt t="174411" x="7778750" y="5635625"/>
          <p14:tracePt t="174427" x="7766050" y="5635625"/>
          <p14:tracePt t="174568" x="7761288" y="5635625"/>
          <p14:tracePt t="174583" x="7754938" y="5635625"/>
          <p14:tracePt t="174591" x="7750175" y="5635625"/>
          <p14:tracePt t="174610" x="7743825" y="5635625"/>
          <p14:tracePt t="174611" x="7732713" y="5635625"/>
          <p14:tracePt t="174627" x="7715250" y="5635625"/>
          <p14:tracePt t="174644" x="7697788" y="5635625"/>
          <p14:tracePt t="174660" x="7693025" y="5635625"/>
          <p14:tracePt t="174677" x="7680325" y="5635625"/>
          <p14:tracePt t="174694" x="7675563" y="5635625"/>
          <p14:tracePt t="174711" x="7669213" y="5635625"/>
          <p14:tracePt t="174727" x="7658100" y="5635625"/>
          <p14:tracePt t="174744" x="7651750" y="5635625"/>
          <p14:tracePt t="175232" x="7658100" y="5635625"/>
          <p14:tracePt t="175240" x="7664450" y="5635625"/>
          <p14:tracePt t="175260" x="7669213" y="5635625"/>
          <p14:tracePt t="175262" x="7680325" y="5629275"/>
          <p14:tracePt t="175277" x="7693025" y="5629275"/>
          <p14:tracePt t="175294" x="7708900" y="5622925"/>
          <p14:tracePt t="175310" x="7726363" y="5622925"/>
          <p14:tracePt t="175310" x="7737475" y="5622925"/>
          <p14:tracePt t="175328" x="7750175" y="5618163"/>
          <p14:tracePt t="175344" x="7766050" y="5611813"/>
          <p14:tracePt t="175361" x="7778750" y="5611813"/>
          <p14:tracePt t="175377" x="7789863" y="5611813"/>
          <p14:tracePt t="175394" x="7794625" y="5611813"/>
          <p14:tracePt t="175410" x="7800975" y="5611813"/>
          <p14:tracePt t="175427" x="7800975" y="5607050"/>
          <p14:tracePt t="175444" x="7807325" y="5607050"/>
          <p14:tracePt t="175496" x="7812088" y="5607050"/>
          <p14:tracePt t="175648" x="7807325" y="5607050"/>
          <p14:tracePt t="175664" x="7800975" y="5607050"/>
          <p14:tracePt t="175672" x="7794625" y="5607050"/>
          <p14:tracePt t="175688" x="7789863" y="5607050"/>
          <p14:tracePt t="175694" x="7778750" y="5607050"/>
          <p14:tracePt t="175710" x="7761288" y="5607050"/>
          <p14:tracePt t="175710" x="7754938" y="5607050"/>
          <p14:tracePt t="175728" x="7743825" y="5607050"/>
          <p14:tracePt t="175744" x="7732713" y="5607050"/>
          <p14:tracePt t="175761" x="7726363" y="5607050"/>
          <p14:tracePt t="175777" x="7715250" y="5607050"/>
          <p14:tracePt t="175794" x="7704138" y="5607050"/>
          <p14:tracePt t="175810" x="7693025" y="5607050"/>
          <p14:tracePt t="175828" x="7680325" y="5607050"/>
          <p14:tracePt t="175844" x="7669213" y="5611813"/>
          <p14:tracePt t="175861" x="7664450" y="5611813"/>
          <p14:tracePt t="175877" x="7658100" y="5611813"/>
          <p14:tracePt t="176384" x="7664450" y="5611813"/>
          <p14:tracePt t="176384" x="7669213" y="5611813"/>
          <p14:tracePt t="176415" x="7675563" y="5611813"/>
          <p14:tracePt t="176416" x="7686675" y="5611813"/>
          <p14:tracePt t="176427" x="7697788" y="5611813"/>
          <p14:tracePt t="176444" x="7715250" y="5611813"/>
          <p14:tracePt t="176461" x="7732713" y="5611813"/>
          <p14:tracePt t="176477" x="7737475" y="5611813"/>
          <p14:tracePt t="176494" x="7750175" y="5611813"/>
          <p14:tracePt t="176791" x="7743825" y="5611813"/>
          <p14:tracePt t="176810" x="7737475" y="5611813"/>
          <p14:tracePt t="176872" x="7732713" y="5611813"/>
          <p14:tracePt t="180031" x="7737475" y="5611813"/>
          <p14:tracePt t="180039" x="7743825" y="5611813"/>
          <p14:tracePt t="180046" x="7750175" y="5607050"/>
          <p14:tracePt t="180060" x="7772400" y="5594350"/>
          <p14:tracePt t="180077" x="7807325" y="5578475"/>
          <p14:tracePt t="180093" x="7835900" y="5561013"/>
          <p14:tracePt t="180110" x="7869238" y="5543550"/>
          <p14:tracePt t="180110" x="7880350" y="5537200"/>
          <p14:tracePt t="180127" x="7908925" y="5526088"/>
          <p14:tracePt t="180143" x="7921625" y="5526088"/>
          <p14:tracePt t="180160" x="7926388" y="5521325"/>
          <p14:tracePt t="180391" x="7921625" y="5521325"/>
          <p14:tracePt t="180399" x="7908925" y="5526088"/>
          <p14:tracePt t="180411" x="7886700" y="5532438"/>
          <p14:tracePt t="180427" x="7864475" y="5549900"/>
          <p14:tracePt t="180444" x="7835900" y="5561013"/>
          <p14:tracePt t="180460" x="7812088" y="5565775"/>
          <p14:tracePt t="180477" x="7807325" y="5565775"/>
          <p14:tracePt t="180493" x="7794625" y="5572125"/>
          <p14:tracePt t="180510" x="7789863" y="5572125"/>
          <p14:tracePt t="180527" x="7778750" y="5572125"/>
          <p14:tracePt t="180544" x="7778750" y="5578475"/>
          <p14:tracePt t="180647" x="7772400" y="5578475"/>
          <p14:tracePt t="180660" x="7761288" y="5578475"/>
          <p14:tracePt t="180677" x="7750175" y="5583238"/>
          <p14:tracePt t="180693" x="7732713" y="5583238"/>
          <p14:tracePt t="180711" x="7708900" y="5583238"/>
          <p14:tracePt t="180727" x="7697788" y="5583238"/>
          <p14:tracePt t="180744" x="7693025" y="5583238"/>
          <p14:tracePt t="181383" x="7686675" y="5583238"/>
          <p14:tracePt t="181431" x="7686675" y="5589588"/>
          <p14:tracePt t="181443" x="7680325" y="5589588"/>
          <p14:tracePt t="181679" x="7680325" y="5594350"/>
          <p14:tracePt t="181687" x="7675563" y="5594350"/>
          <p14:tracePt t="181711" x="7669213" y="5594350"/>
          <p14:tracePt t="183407" x="7675563" y="5594350"/>
          <p14:tracePt t="183431" x="7680325" y="5594350"/>
          <p14:tracePt t="183445" x="7686675" y="5589588"/>
          <p14:tracePt t="183460" x="7693025" y="5589588"/>
          <p14:tracePt t="183476" x="7697788" y="5589588"/>
          <p14:tracePt t="184423" x="7697788" y="5594350"/>
          <p14:tracePt t="184687" x="7693025" y="5600700"/>
          <p14:tracePt t="184695" x="7680325" y="5600700"/>
          <p14:tracePt t="185919" x="7675563" y="5600700"/>
          <p14:tracePt t="185927" x="7664450" y="5600700"/>
          <p14:tracePt t="185927" x="7612063" y="5600700"/>
          <p14:tracePt t="185943" x="7543800" y="5594350"/>
          <p14:tracePt t="185960" x="7469188" y="5594350"/>
          <p14:tracePt t="185976" x="7372350" y="5572125"/>
          <p14:tracePt t="185993" x="7264400" y="5554663"/>
          <p14:tracePt t="186010" x="7150100" y="5532438"/>
          <p14:tracePt t="186027" x="7051675" y="5508625"/>
          <p14:tracePt t="186043" x="6954838" y="5480050"/>
          <p14:tracePt t="186060" x="6875463" y="5457825"/>
          <p14:tracePt t="186076" x="6807200" y="5429250"/>
          <p14:tracePt t="186093" x="6750050" y="5407025"/>
          <p14:tracePt t="186109" x="6692900" y="5372100"/>
          <p14:tracePt t="186109" x="6664325" y="5349875"/>
          <p14:tracePt t="186127" x="6607175" y="5303838"/>
          <p14:tracePt t="186143" x="6550025" y="5257800"/>
          <p14:tracePt t="186160" x="6497638" y="5207000"/>
          <p14:tracePt t="186176" x="6440488" y="5160963"/>
          <p14:tracePt t="186193" x="6394450" y="5114925"/>
          <p14:tracePt t="186209" x="6337300" y="5040313"/>
          <p14:tracePt t="186227" x="6297613" y="4972050"/>
          <p14:tracePt t="186243" x="6251575" y="4903788"/>
          <p14:tracePt t="186260" x="6207125" y="4840288"/>
          <p14:tracePt t="186276" x="6161088" y="4783138"/>
          <p14:tracePt t="186293" x="6126163" y="4732338"/>
          <p14:tracePt t="186309" x="6092825" y="4697413"/>
          <p14:tracePt t="186309" x="6086475" y="4686300"/>
          <p14:tracePt t="186327" x="6075363" y="4675188"/>
          <p14:tracePt t="186343" x="6064250" y="4646613"/>
          <p14:tracePt t="186360" x="6057900" y="4635500"/>
          <p14:tracePt t="186376" x="6057900" y="4629150"/>
          <p14:tracePt t="186393" x="6057900" y="4618038"/>
          <p14:tracePt t="186431" x="6057900" y="4611688"/>
          <p14:tracePt t="186447" x="6064250" y="4606925"/>
          <p14:tracePt t="186463" x="6069013" y="4600575"/>
          <p14:tracePt t="186471" x="6069013" y="4594225"/>
          <p14:tracePt t="186481" x="6075363" y="4589463"/>
          <p14:tracePt t="186493" x="6080125" y="4589463"/>
          <p14:tracePt t="186510" x="6092825" y="4583113"/>
          <p14:tracePt t="186527" x="6097588" y="4578350"/>
          <p14:tracePt t="186647" x="6103938" y="4578350"/>
          <p14:tracePt t="186672" x="6103938" y="4583113"/>
          <p14:tracePt t="186679" x="6108700" y="4583113"/>
          <p14:tracePt t="186711" x="6108700" y="4589463"/>
          <p14:tracePt t="186735" x="6108700" y="4594225"/>
          <p14:tracePt t="186743" x="6115050" y="4611688"/>
          <p14:tracePt t="186760" x="6121400" y="4629150"/>
          <p14:tracePt t="186776" x="6121400" y="4646613"/>
          <p14:tracePt t="186793" x="6126163" y="4679950"/>
          <p14:tracePt t="186809" x="6126163" y="4708525"/>
          <p14:tracePt t="186826" x="6137275" y="4743450"/>
          <p14:tracePt t="186843" x="6143625" y="4772025"/>
          <p14:tracePt t="186860" x="6143625" y="4800600"/>
          <p14:tracePt t="186876" x="6149975" y="4829175"/>
          <p14:tracePt t="186893" x="6161088" y="4868863"/>
          <p14:tracePt t="186911" x="6161088" y="4903788"/>
          <p14:tracePt t="186926" x="6172200" y="4949825"/>
          <p14:tracePt t="186944" x="6178550" y="4983163"/>
          <p14:tracePt t="186959" x="6183313" y="5035550"/>
          <p14:tracePt t="186977" x="6183313" y="5108575"/>
          <p14:tracePt t="186993" x="6189663" y="5189538"/>
          <p14:tracePt t="187010" x="6200775" y="5251450"/>
          <p14:tracePt t="187026" x="6200775" y="5292725"/>
          <p14:tracePt t="187043" x="6207125" y="5303838"/>
          <p14:tracePt t="187060" x="6207125" y="5308600"/>
          <p14:tracePt t="187175" x="6211888" y="5308600"/>
          <p14:tracePt t="187175" x="6211888" y="5297488"/>
          <p14:tracePt t="187193" x="6235700" y="5268913"/>
          <p14:tracePt t="187210" x="6269038" y="5211763"/>
          <p14:tracePt t="187226" x="6321425" y="5160963"/>
          <p14:tracePt t="187243" x="6383338" y="5097463"/>
          <p14:tracePt t="187259" x="6457950" y="5035550"/>
          <p14:tracePt t="187276" x="6532563" y="4960938"/>
          <p14:tracePt t="187293" x="6607175" y="4886325"/>
          <p14:tracePt t="187310" x="6669088" y="4835525"/>
          <p14:tracePt t="187326" x="6737350" y="4760913"/>
          <p14:tracePt t="187344" x="6765925" y="4743450"/>
          <p14:tracePt t="187359" x="6794500" y="4721225"/>
          <p14:tracePt t="187376" x="6807200" y="4708525"/>
          <p14:tracePt t="187393" x="6811963" y="4708525"/>
          <p14:tracePt t="187455" x="6818313" y="4708525"/>
          <p14:tracePt t="187455" x="6823075" y="4721225"/>
          <p14:tracePt t="187479" x="6829425" y="4725988"/>
          <p14:tracePt t="187487" x="6835775" y="4737100"/>
          <p14:tracePt t="187495" x="6858000" y="4772025"/>
          <p14:tracePt t="187510" x="6892925" y="4840288"/>
          <p14:tracePt t="187526" x="6950075" y="5006975"/>
          <p14:tracePt t="187543" x="6978650" y="5108575"/>
          <p14:tracePt t="187559" x="7007225" y="5211763"/>
          <p14:tracePt t="187576" x="7029450" y="5303838"/>
          <p14:tracePt t="187593" x="7046913" y="5354638"/>
          <p14:tracePt t="187610" x="7051675" y="5383213"/>
          <p14:tracePt t="187626" x="7051675" y="5394325"/>
          <p14:tracePt t="191168" x="7058025" y="5394325"/>
          <p14:tracePt t="191184" x="7064375" y="5394325"/>
          <p14:tracePt t="191192" x="7069138" y="5394325"/>
          <p14:tracePt t="191192" x="7075488" y="5394325"/>
          <p14:tracePt t="191210" x="7086600" y="5389563"/>
          <p14:tracePt t="191210" x="7115175" y="5389563"/>
          <p14:tracePt t="191227" x="7143750" y="5383213"/>
          <p14:tracePt t="191244" x="7165975" y="5372100"/>
          <p14:tracePt t="191260" x="7183438" y="5365750"/>
          <p14:tracePt t="191277" x="7200900" y="5354638"/>
          <p14:tracePt t="191293" x="7212013" y="5354638"/>
          <p14:tracePt t="191311" x="7218363" y="5349875"/>
          <p14:tracePt t="191408" x="7223125" y="5349875"/>
          <p14:tracePt t="191427" x="7229475" y="5349875"/>
          <p14:tracePt t="191443" x="7240588" y="5349875"/>
          <p14:tracePt t="191444" x="7258050" y="5354638"/>
          <p14:tracePt t="191460" x="7280275" y="5354638"/>
          <p14:tracePt t="191477" x="7304088" y="5354638"/>
          <p14:tracePt t="191494" x="7332663" y="5354638"/>
          <p14:tracePt t="191511" x="7372350" y="5354638"/>
          <p14:tracePt t="191527" x="7440613" y="5354638"/>
          <p14:tracePt t="191527" x="7469188" y="5354638"/>
          <p14:tracePt t="191544" x="7554913" y="5354638"/>
          <p14:tracePt t="191560" x="7640638" y="5354638"/>
          <p14:tracePt t="191577" x="7715250" y="5360988"/>
          <p14:tracePt t="191593" x="7772400" y="5372100"/>
          <p14:tracePt t="191610" x="7794625" y="5383213"/>
          <p14:tracePt t="191627" x="7794625" y="5394325"/>
          <p14:tracePt t="191880" x="7794625" y="5389563"/>
          <p14:tracePt t="191896" x="7794625" y="5383213"/>
          <p14:tracePt t="191896" x="7794625" y="5365750"/>
          <p14:tracePt t="191910" x="7783513" y="5332413"/>
          <p14:tracePt t="191927" x="7778750" y="5280025"/>
          <p14:tracePt t="191943" x="7761288" y="5183188"/>
          <p14:tracePt t="191961" x="7750175" y="5114925"/>
          <p14:tracePt t="191977" x="7737475" y="5051425"/>
          <p14:tracePt t="191994" x="7726363" y="4983163"/>
          <p14:tracePt t="192010" x="7721600" y="4949825"/>
          <p14:tracePt t="192027" x="7721600" y="4926013"/>
          <p14:tracePt t="192043" x="7721600" y="4908550"/>
          <p14:tracePt t="192061" x="7721600" y="4903788"/>
          <p14:tracePt t="192368" x="7721600" y="4897438"/>
          <p14:tracePt t="192394" x="7721600" y="4892675"/>
          <p14:tracePt t="192394" x="7721600" y="4879975"/>
          <p14:tracePt t="192410" x="7721600" y="4864100"/>
          <p14:tracePt t="192427" x="7726363" y="4835525"/>
          <p14:tracePt t="192443" x="7732713" y="4806950"/>
          <p14:tracePt t="192460" x="7732713" y="4783138"/>
          <p14:tracePt t="192477" x="7732713" y="4749800"/>
          <p14:tracePt t="192494" x="7732713" y="4725988"/>
          <p14:tracePt t="192510" x="7726363" y="4697413"/>
          <p14:tracePt t="192527" x="7715250" y="4651375"/>
          <p14:tracePt t="192543" x="7680325" y="4572000"/>
          <p14:tracePt t="192560" x="7651750" y="4508500"/>
          <p14:tracePt t="192577" x="7629525" y="4457700"/>
          <p14:tracePt t="192594" x="7594600" y="4406900"/>
          <p14:tracePt t="192610" x="7550150" y="4332288"/>
          <p14:tracePt t="192627" x="7480300" y="4264025"/>
          <p14:tracePt t="192643" x="7423150" y="4189413"/>
          <p14:tracePt t="192660" x="7350125" y="4103688"/>
          <p14:tracePt t="192677" x="7275513" y="4022725"/>
          <p14:tracePt t="192694" x="7200900" y="3943350"/>
          <p14:tracePt t="192710" x="7132638" y="3875088"/>
          <p14:tracePt t="192727" x="7069138" y="3811588"/>
          <p14:tracePt t="192743" x="6994525" y="3725863"/>
          <p14:tracePt t="192760" x="6950075" y="3675063"/>
          <p14:tracePt t="192777" x="6921500" y="3629025"/>
          <p14:tracePt t="192794" x="6897688" y="3594100"/>
          <p14:tracePt t="192810" x="6880225" y="3578225"/>
          <p14:tracePt t="192827" x="6869113" y="3554413"/>
          <p14:tracePt t="192843" x="6864350" y="3536950"/>
          <p14:tracePt t="192860" x="6851650" y="3521075"/>
          <p14:tracePt t="192877" x="6851650" y="3508375"/>
          <p14:tracePt t="192894" x="6851650" y="3492500"/>
          <p14:tracePt t="192910" x="6851650" y="3475038"/>
          <p14:tracePt t="192927" x="6851650" y="3468688"/>
          <p14:tracePt t="192943" x="6851650" y="3451225"/>
          <p14:tracePt t="192960" x="6851650" y="3446463"/>
          <p14:tracePt t="192977" x="6851650" y="3440113"/>
          <p14:tracePt t="193472" x="6851650" y="3446463"/>
          <p14:tracePt t="193477" x="6864350" y="3457575"/>
          <p14:tracePt t="193493" x="6908800" y="3486150"/>
          <p14:tracePt t="193510" x="6978650" y="3514725"/>
          <p14:tracePt t="193527" x="7097713" y="3578225"/>
          <p14:tracePt t="193544" x="7183438" y="3617913"/>
          <p14:tracePt t="193560" x="7292975" y="3663950"/>
          <p14:tracePt t="193577" x="7407275" y="3714750"/>
          <p14:tracePt t="193593" x="7521575" y="3771900"/>
          <p14:tracePt t="193611" x="7612063" y="3817938"/>
          <p14:tracePt t="193627" x="7686675" y="3863975"/>
          <p14:tracePt t="193644" x="7743825" y="3903663"/>
          <p14:tracePt t="193660" x="7789863" y="3943350"/>
          <p14:tracePt t="193677" x="7847013" y="3983038"/>
          <p14:tracePt t="193693" x="7893050" y="4035425"/>
          <p14:tracePt t="193710" x="7926388" y="4079875"/>
          <p14:tracePt t="193727" x="7972425" y="4154488"/>
          <p14:tracePt t="193744" x="7994650" y="4206875"/>
          <p14:tracePt t="193760" x="8023225" y="4257675"/>
          <p14:tracePt t="193777" x="8051800" y="4321175"/>
          <p14:tracePt t="193793" x="8086725" y="4371975"/>
          <p14:tracePt t="193810" x="8115300" y="4435475"/>
          <p14:tracePt t="193827" x="8126413" y="4479925"/>
          <p14:tracePt t="193844" x="8143875" y="4514850"/>
          <p14:tracePt t="193860" x="8154988" y="4549775"/>
          <p14:tracePt t="193877" x="8161338" y="4583113"/>
          <p14:tracePt t="193893" x="8166100" y="4611688"/>
          <p14:tracePt t="193910" x="8172450" y="4622800"/>
          <p14:tracePt t="193927" x="8178800" y="4640263"/>
          <p14:tracePt t="193927" x="8178800" y="4646613"/>
          <p14:tracePt t="193944" x="8178800" y="4651375"/>
          <p14:tracePt t="193960" x="8178800" y="4664075"/>
          <p14:tracePt t="193977" x="8178800" y="4668838"/>
          <p14:tracePt t="193993" x="8178800" y="4675188"/>
          <p14:tracePt t="194010" x="8178800" y="4686300"/>
          <p14:tracePt t="194027" x="8178800" y="4692650"/>
          <p14:tracePt t="194043" x="8178800" y="4703763"/>
          <p14:tracePt t="194060" x="8178800" y="4708525"/>
          <p14:tracePt t="194077" x="8178800" y="4721225"/>
          <p14:tracePt t="194093" x="8178800" y="4732338"/>
          <p14:tracePt t="194110" x="8178800" y="4743450"/>
          <p14:tracePt t="194127" x="8183563" y="4760913"/>
          <p14:tracePt t="194144" x="8183563" y="4765675"/>
          <p14:tracePt t="194504" x="0" y="0"/>
        </p14:tracePtLst>
        <p14:tracePtLst>
          <p14:tracePt t="205256" x="7366000" y="3663950"/>
          <p14:tracePt t="205295" x="7366000" y="3657600"/>
          <p14:tracePt t="205309" x="7361238" y="3657600"/>
          <p14:tracePt t="205319" x="7354888" y="3646488"/>
          <p14:tracePt t="205327" x="7337425" y="3622675"/>
          <p14:tracePt t="205342" x="7308850" y="3582988"/>
          <p14:tracePt t="205376" x="7304088" y="3571875"/>
          <p14:tracePt t="205383" x="7297738" y="3560763"/>
          <p14:tracePt t="205399" x="7286625" y="3549650"/>
          <p14:tracePt t="205409" x="7280275" y="3543300"/>
          <p14:tracePt t="205431" x="7275513" y="3536950"/>
          <p14:tracePt t="205447" x="7269163" y="3525838"/>
          <p14:tracePt t="205463" x="7264400" y="3521075"/>
          <p14:tracePt t="205479" x="7258050" y="3508375"/>
          <p14:tracePt t="205495" x="7251700" y="3503613"/>
          <p14:tracePt t="206175" x="7251700" y="3508375"/>
          <p14:tracePt t="206180" x="7251700" y="3525838"/>
          <p14:tracePt t="206193" x="7251700" y="3560763"/>
          <p14:tracePt t="206209" x="7251700" y="3589338"/>
          <p14:tracePt t="206226" x="7258050" y="3629025"/>
          <p14:tracePt t="206242" x="7264400" y="3663950"/>
          <p14:tracePt t="206259" x="7269163" y="3697288"/>
          <p14:tracePt t="206276" x="7275513" y="3714750"/>
          <p14:tracePt t="206293" x="7280275" y="3725863"/>
          <p14:tracePt t="206309" x="7286625" y="3732213"/>
          <p14:tracePt t="206326" x="7292975" y="3743325"/>
          <p14:tracePt t="206343" x="7297738" y="3754438"/>
          <p14:tracePt t="206360" x="7304088" y="3760788"/>
          <p14:tracePt t="206376" x="7308850" y="3765550"/>
          <p14:tracePt t="206393" x="7315200" y="3778250"/>
          <p14:tracePt t="206409" x="7321550" y="3783013"/>
          <p14:tracePt t="206426" x="7332663" y="3794125"/>
          <p14:tracePt t="206442" x="7343775" y="3800475"/>
          <p14:tracePt t="206459" x="7350125" y="3806825"/>
          <p14:tracePt t="206607" x="7350125" y="3811588"/>
          <p14:tracePt t="206609" x="7343775" y="3811588"/>
          <p14:tracePt t="206687" x="7337425" y="3811588"/>
          <p14:tracePt t="206823" x="7321550" y="3806825"/>
          <p14:tracePt t="206842" x="7269163" y="3800475"/>
          <p14:tracePt t="206843" x="7194550" y="3789363"/>
          <p14:tracePt t="206859" x="7108825" y="3783013"/>
          <p14:tracePt t="206876" x="7000875" y="3778250"/>
          <p14:tracePt t="206892" x="6892925" y="3771900"/>
          <p14:tracePt t="206909" x="6794500" y="3760788"/>
          <p14:tracePt t="206926" x="6726238" y="3760788"/>
          <p14:tracePt t="206942" x="6657975" y="3760788"/>
          <p14:tracePt t="206959" x="6640513" y="3760788"/>
          <p14:tracePt t="206976" x="6623050" y="3754438"/>
          <p14:tracePt t="206993" x="6618288" y="3749675"/>
          <p14:tracePt t="207056" x="6618288" y="3743325"/>
          <p14:tracePt t="207080" x="6623050" y="3736975"/>
          <p14:tracePt t="207088" x="6629400" y="3732213"/>
          <p14:tracePt t="207096" x="6635750" y="3708400"/>
          <p14:tracePt t="207110" x="6651625" y="3686175"/>
          <p14:tracePt t="207126" x="6669088" y="3651250"/>
          <p14:tracePt t="207144" x="6686550" y="3611563"/>
          <p14:tracePt t="207160" x="6697663" y="3594100"/>
          <p14:tracePt t="207177" x="6704013" y="3582988"/>
          <p14:tracePt t="207193" x="6708775" y="3578225"/>
          <p14:tracePt t="207384" x="6708775" y="3582988"/>
          <p14:tracePt t="207399" x="6708775" y="3600450"/>
          <p14:tracePt t="207411" x="6704013" y="3611563"/>
          <p14:tracePt t="207427" x="6692900" y="3635375"/>
          <p14:tracePt t="207444" x="6680200" y="3646488"/>
          <p14:tracePt t="207460" x="6664325" y="3668713"/>
          <p14:tracePt t="207477" x="6640513" y="3692525"/>
          <p14:tracePt t="207493" x="6600825" y="3721100"/>
          <p14:tracePt t="207510" x="6561138" y="3749675"/>
          <p14:tracePt t="207527" x="6508750" y="3765550"/>
          <p14:tracePt t="207527" x="6475413" y="3771900"/>
          <p14:tracePt t="207544" x="6411913" y="3783013"/>
          <p14:tracePt t="207560" x="6337300" y="3789363"/>
          <p14:tracePt t="207577" x="6269038" y="3789363"/>
          <p14:tracePt t="207593" x="6218238" y="3794125"/>
          <p14:tracePt t="207610" x="6189663" y="3811588"/>
          <p14:tracePt t="207627" x="6161088" y="3822700"/>
          <p14:tracePt t="207644" x="6132513" y="3857625"/>
          <p14:tracePt t="207660" x="6092825" y="3908425"/>
          <p14:tracePt t="207677" x="6046788" y="3983038"/>
          <p14:tracePt t="207693" x="6000750" y="4092575"/>
          <p14:tracePt t="207711" x="5972175" y="4240213"/>
          <p14:tracePt t="207727" x="5937250" y="4400550"/>
          <p14:tracePt t="207744" x="5926138" y="4622800"/>
          <p14:tracePt t="207760" x="5926138" y="4772025"/>
          <p14:tracePt t="207777" x="5937250" y="4914900"/>
          <p14:tracePt t="207794" x="5972175" y="5040313"/>
          <p14:tracePt t="207810" x="6000750" y="5137150"/>
          <p14:tracePt t="207827" x="6029325" y="5207000"/>
          <p14:tracePt t="207844" x="6051550" y="5235575"/>
          <p14:tracePt t="207860" x="6064250" y="5246688"/>
          <p14:tracePt t="207877" x="6069013" y="5246688"/>
          <p14:tracePt t="207920" x="6075363" y="5240338"/>
          <p14:tracePt t="207928" x="6103938" y="5189538"/>
          <p14:tracePt t="207928" x="6121400" y="5137150"/>
          <p14:tracePt t="207944" x="6165850" y="5006975"/>
          <p14:tracePt t="207960" x="6211888" y="4846638"/>
          <p14:tracePt t="207977" x="6257925" y="4697413"/>
          <p14:tracePt t="207993" x="6315075" y="4578350"/>
          <p14:tracePt t="208010" x="6378575" y="4475163"/>
          <p14:tracePt t="208026" x="6446838" y="4389438"/>
          <p14:tracePt t="208043" x="6497638" y="4332288"/>
          <p14:tracePt t="208060" x="6543675" y="4292600"/>
          <p14:tracePt t="208077" x="6589713" y="4257675"/>
          <p14:tracePt t="208093" x="6618288" y="4246563"/>
          <p14:tracePt t="208110" x="6640513" y="4246563"/>
          <p14:tracePt t="208126" x="6646863" y="4246563"/>
          <p14:tracePt t="208143" x="6664325" y="4264025"/>
          <p14:tracePt t="208160" x="6680200" y="4332288"/>
          <p14:tracePt t="208177" x="6715125" y="4429125"/>
          <p14:tracePt t="208193" x="6732588" y="4565650"/>
          <p14:tracePt t="208210" x="6761163" y="4743450"/>
          <p14:tracePt t="208227" x="6778625" y="4908550"/>
          <p14:tracePt t="208243" x="6794500" y="5064125"/>
          <p14:tracePt t="208260" x="6807200" y="5211763"/>
          <p14:tracePt t="208276" x="6818313" y="5326063"/>
          <p14:tracePt t="208293" x="6829425" y="5407025"/>
          <p14:tracePt t="208310" x="6840538" y="5440363"/>
          <p14:tracePt t="208327" x="6840538" y="5451475"/>
          <p14:tracePt t="208368" x="6840538" y="5446713"/>
          <p14:tracePt t="208376" x="6840538" y="5411788"/>
          <p14:tracePt t="208377" x="6846888" y="5303838"/>
          <p14:tracePt t="208393" x="6846888" y="5143500"/>
          <p14:tracePt t="208410" x="6851650" y="4972050"/>
          <p14:tracePt t="208427" x="6875463" y="4794250"/>
          <p14:tracePt t="208443" x="6915150" y="4622800"/>
          <p14:tracePt t="208460" x="6965950" y="4468813"/>
          <p14:tracePt t="208476" x="7040563" y="4332288"/>
          <p14:tracePt t="208493" x="7097713" y="4246563"/>
          <p14:tracePt t="208510" x="7137400" y="4206875"/>
          <p14:tracePt t="208527" x="7178675" y="4194175"/>
          <p14:tracePt t="208543" x="7235825" y="4206875"/>
          <p14:tracePt t="208560" x="7280275" y="4279900"/>
          <p14:tracePt t="208577" x="7337425" y="4406900"/>
          <p14:tracePt t="208593" x="7394575" y="4600575"/>
          <p14:tracePt t="208610" x="7446963" y="4806950"/>
          <p14:tracePt t="208627" x="7493000" y="4978400"/>
          <p14:tracePt t="208643" x="7515225" y="5103813"/>
          <p14:tracePt t="208660" x="7526338" y="5183188"/>
          <p14:tracePt t="208676" x="7532688" y="5222875"/>
          <p14:tracePt t="208816" x="7532688" y="5218113"/>
          <p14:tracePt t="208832" x="7532688" y="5211763"/>
          <p14:tracePt t="208840" x="7532688" y="5207000"/>
          <p14:tracePt t="208848" x="7532688" y="5189538"/>
          <p14:tracePt t="208860" x="7532688" y="5154613"/>
          <p14:tracePt t="208876" x="7532688" y="5103813"/>
          <p14:tracePt t="208894" x="7532688" y="5046663"/>
          <p14:tracePt t="208910" x="7526338" y="4972050"/>
          <p14:tracePt t="208927" x="7515225" y="4892675"/>
          <p14:tracePt t="208943" x="7493000" y="4725988"/>
          <p14:tracePt t="208960" x="7458075" y="4589463"/>
          <p14:tracePt t="208976" x="7435850" y="4446588"/>
          <p14:tracePt t="208993" x="7400925" y="4337050"/>
          <p14:tracePt t="209010" x="7378700" y="4229100"/>
          <p14:tracePt t="209027" x="7366000" y="4149725"/>
          <p14:tracePt t="209043" x="7354888" y="4092575"/>
          <p14:tracePt t="209060" x="7350125" y="4051300"/>
          <p14:tracePt t="209077" x="7343775" y="4017963"/>
          <p14:tracePt t="209093" x="7337425" y="3989388"/>
          <p14:tracePt t="209110" x="7332663" y="3960813"/>
          <p14:tracePt t="209127" x="7326313" y="3932238"/>
          <p14:tracePt t="209143" x="7315200" y="3886200"/>
          <p14:tracePt t="209160" x="7315200" y="3868738"/>
          <p14:tracePt t="209176" x="7315200" y="3863975"/>
          <p14:tracePt t="209326" x="0" y="0"/>
        </p14:tracePtLst>
        <p14:tracePtLst>
          <p14:tracePt t="227470" x="6629400" y="3686175"/>
          <p14:tracePt t="227504" x="6623050" y="3686175"/>
          <p14:tracePt t="227520" x="6618288" y="3692525"/>
          <p14:tracePt t="227528" x="6611938" y="3708400"/>
          <p14:tracePt t="227544" x="6594475" y="3749675"/>
          <p14:tracePt t="227544" x="6578600" y="3778250"/>
          <p14:tracePt t="227560" x="6550025" y="3829050"/>
          <p14:tracePt t="227584" x="6515100" y="3875088"/>
          <p14:tracePt t="227600" x="6475413" y="3921125"/>
          <p14:tracePt t="227616" x="6411913" y="3960813"/>
          <p14:tracePt t="227632" x="6343650" y="3989388"/>
          <p14:tracePt t="227643" x="6280150" y="4011613"/>
          <p14:tracePt t="227664" x="6235700" y="4017963"/>
          <p14:tracePt t="227680" x="6178550" y="4017963"/>
          <p14:tracePt t="227693" x="6121400" y="4022725"/>
          <p14:tracePt t="227712" x="6080125" y="4029075"/>
          <p14:tracePt t="227728" x="6040438" y="4040188"/>
          <p14:tracePt t="227728" x="6022975" y="4051300"/>
          <p14:tracePt t="227744" x="6007100" y="4051300"/>
          <p14:tracePt t="227759" x="5954713" y="4086225"/>
          <p14:tracePt t="227776" x="5915025" y="4114800"/>
          <p14:tracePt t="227793" x="5880100" y="4160838"/>
          <p14:tracePt t="227810" x="5864225" y="4222750"/>
          <p14:tracePt t="227826" x="5851525" y="4314825"/>
          <p14:tracePt t="227843" x="5851525" y="4411663"/>
          <p14:tracePt t="227860" x="5851525" y="4514850"/>
          <p14:tracePt t="227876" x="5864225" y="4611688"/>
          <p14:tracePt t="227893" x="5868988" y="4692650"/>
          <p14:tracePt t="227910" x="5880100" y="4778375"/>
          <p14:tracePt t="227926" x="5897563" y="4846638"/>
          <p14:tracePt t="227943" x="5908675" y="4875213"/>
          <p14:tracePt t="227943" x="5915025" y="4886325"/>
          <p14:tracePt t="227959" x="5921375" y="4886325"/>
          <p14:tracePt t="227999" x="5932488" y="4886325"/>
          <p14:tracePt t="228009" x="5954713" y="4868863"/>
          <p14:tracePt t="228010" x="6018213" y="4794250"/>
          <p14:tracePt t="228026" x="6080125" y="4703763"/>
          <p14:tracePt t="228043" x="6154738" y="4600575"/>
          <p14:tracePt t="228059" x="6235700" y="4497388"/>
          <p14:tracePt t="228076" x="6308725" y="4394200"/>
          <p14:tracePt t="228093" x="6378575" y="4314825"/>
          <p14:tracePt t="228110" x="6440488" y="4246563"/>
          <p14:tracePt t="228126" x="6492875" y="4189413"/>
          <p14:tracePt t="228143" x="6537325" y="4160838"/>
          <p14:tracePt t="228143" x="6550025" y="4154488"/>
          <p14:tracePt t="228159" x="6565900" y="4143375"/>
          <p14:tracePt t="228176" x="6572250" y="4143375"/>
          <p14:tracePt t="228193" x="6583363" y="4178300"/>
          <p14:tracePt t="228210" x="6611938" y="4257675"/>
          <p14:tracePt t="228226" x="6635750" y="4378325"/>
          <p14:tracePt t="228243" x="6657975" y="4521200"/>
          <p14:tracePt t="228259" x="6669088" y="4675188"/>
          <p14:tracePt t="228276" x="6686550" y="4818063"/>
          <p14:tracePt t="228293" x="6686550" y="4926013"/>
          <p14:tracePt t="228310" x="6692900" y="5018088"/>
          <p14:tracePt t="228326" x="6697663" y="5092700"/>
          <p14:tracePt t="228343" x="6704013" y="5143500"/>
          <p14:tracePt t="228360" x="6708775" y="5149850"/>
          <p14:tracePt t="228407" x="6715125" y="5137150"/>
          <p14:tracePt t="228415" x="6765925" y="5040313"/>
          <p14:tracePt t="228431" x="6811963" y="4879975"/>
          <p14:tracePt t="228443" x="6851650" y="4697413"/>
          <p14:tracePt t="228459" x="6892925" y="4479925"/>
          <p14:tracePt t="228476" x="6943725" y="4292600"/>
          <p14:tracePt t="228493" x="6989763" y="4125913"/>
          <p14:tracePt t="228510" x="7035800" y="4011613"/>
          <p14:tracePt t="228526" x="7075488" y="3949700"/>
          <p14:tracePt t="228543" x="7092950" y="3937000"/>
          <p14:tracePt t="228559" x="7097713" y="3949700"/>
          <p14:tracePt t="228576" x="7137400" y="4022725"/>
          <p14:tracePt t="228593" x="7207250" y="4160838"/>
          <p14:tracePt t="228609" x="7280275" y="4314825"/>
          <p14:tracePt t="228626" x="7343775" y="4464050"/>
          <p14:tracePt t="228643" x="7389813" y="4560888"/>
          <p14:tracePt t="228659" x="7412038" y="4600575"/>
          <p14:tracePt t="228676" x="7423150" y="4618038"/>
          <p14:tracePt t="228823" x="7423150" y="4611688"/>
          <p14:tracePt t="228828" x="7423150" y="4600575"/>
          <p14:tracePt t="228843" x="7418388" y="4565650"/>
          <p14:tracePt t="228859" x="7389813" y="4521200"/>
          <p14:tracePt t="228876" x="7350125" y="4464050"/>
          <p14:tracePt t="228893" x="7315200" y="4418013"/>
          <p14:tracePt t="228909" x="7280275" y="4378325"/>
          <p14:tracePt t="228926" x="7258050" y="4325938"/>
          <p14:tracePt t="228943" x="7223125" y="4275138"/>
          <p14:tracePt t="228959" x="7178675" y="4194175"/>
          <p14:tracePt t="228976" x="7154863" y="4154488"/>
          <p14:tracePt t="228993" x="7150100" y="4132263"/>
          <p14:tracePt t="229009" x="7143750" y="4121150"/>
          <p14:tracePt t="229027" x="7137400" y="4121150"/>
          <p14:tracePt t="229127" x="7137400" y="4114800"/>
          <p14:tracePt t="229135" x="7143750" y="4114800"/>
          <p14:tracePt t="229143" x="7165975" y="4108450"/>
          <p14:tracePt t="229143" x="7178675" y="4103688"/>
          <p14:tracePt t="229160" x="7200900" y="4092575"/>
          <p14:tracePt t="229176" x="7218363" y="4086225"/>
          <p14:tracePt t="229193" x="7240588" y="4079875"/>
          <p14:tracePt t="229209" x="7246938" y="4079875"/>
          <p14:tracePt t="229287" x="7251700" y="4079875"/>
          <p14:tracePt t="229295" x="7264400" y="4097338"/>
          <p14:tracePt t="229303" x="7275513" y="4108450"/>
          <p14:tracePt t="229311" x="7315200" y="4149725"/>
          <p14:tracePt t="229326" x="7350125" y="4200525"/>
          <p14:tracePt t="229343" x="7378700" y="4240213"/>
          <p14:tracePt t="229343" x="7383463" y="4257675"/>
          <p14:tracePt t="229359" x="7412038" y="4292600"/>
          <p14:tracePt t="229376" x="7429500" y="4337050"/>
          <p14:tracePt t="229393" x="7451725" y="4389438"/>
          <p14:tracePt t="229409" x="7475538" y="4464050"/>
          <p14:tracePt t="229426" x="7504113" y="4549775"/>
          <p14:tracePt t="229443" x="7532688" y="4635500"/>
          <p14:tracePt t="229459" x="7554913" y="4725988"/>
          <p14:tracePt t="229476" x="7572375" y="4783138"/>
          <p14:tracePt t="229493" x="7589838" y="4829175"/>
          <p14:tracePt t="229509" x="7594600" y="4864100"/>
          <p14:tracePt t="229526" x="7594600" y="4892675"/>
          <p14:tracePt t="229542" x="7594600" y="4914900"/>
          <p14:tracePt t="229542" x="7594600" y="4926013"/>
          <p14:tracePt t="229559" x="7594600" y="4954588"/>
          <p14:tracePt t="229576" x="7594600" y="4978400"/>
          <p14:tracePt t="229593" x="7594600" y="4994275"/>
          <p14:tracePt t="229609" x="7594600" y="5006975"/>
          <p14:tracePt t="229626" x="7594600" y="5018088"/>
          <p14:tracePt t="229643" x="7594600" y="5022850"/>
          <p14:tracePt t="229679" x="7594600" y="5029200"/>
          <p14:tracePt t="229695" x="7594600" y="5035550"/>
          <p14:tracePt t="229703" x="7594600" y="5040313"/>
          <p14:tracePt t="229711" x="7594600" y="5064125"/>
          <p14:tracePt t="229726" x="7594600" y="5086350"/>
          <p14:tracePt t="229743" x="7594600" y="5114925"/>
          <p14:tracePt t="229743" x="7594600" y="5121275"/>
          <p14:tracePt t="229759" x="7589838" y="5132388"/>
          <p14:tracePt t="229776" x="7578725" y="5132388"/>
          <p14:tracePt t="229793" x="7578725" y="5137150"/>
          <p14:tracePt t="229983" x="7583488" y="5149850"/>
          <p14:tracePt t="229993" x="7583488" y="5160963"/>
          <p14:tracePt t="229993" x="7600950" y="5194300"/>
          <p14:tracePt t="230009" x="7607300" y="5218113"/>
          <p14:tracePt t="230026" x="7623175" y="5251450"/>
          <p14:tracePt t="230042" x="7623175" y="5275263"/>
          <p14:tracePt t="230059" x="7629525" y="5292725"/>
          <p14:tracePt t="230076" x="7629525" y="5297488"/>
          <p14:tracePt t="230093" x="7629525" y="5303838"/>
          <p14:tracePt t="230127" x="7629525" y="5308600"/>
          <p14:tracePt t="230279" x="7629525" y="5314950"/>
          <p14:tracePt t="230280" x="7623175" y="5314950"/>
          <p14:tracePt t="230312" x="7623175" y="5321300"/>
          <p14:tracePt t="230312" x="7618413" y="5321300"/>
          <p14:tracePt t="230326" x="7618413" y="5326063"/>
          <p14:tracePt t="230343" x="7612063" y="5354638"/>
          <p14:tracePt t="230360" x="7612063" y="5378450"/>
          <p14:tracePt t="230376" x="7612063" y="5394325"/>
          <p14:tracePt t="230393" x="7612063" y="5400675"/>
          <p14:tracePt t="230560" x="7612063" y="5407025"/>
          <p14:tracePt t="230567" x="7612063" y="5422900"/>
          <p14:tracePt t="230577" x="7612063" y="5457825"/>
          <p14:tracePt t="230593" x="7612063" y="5486400"/>
          <p14:tracePt t="230609" x="7612063" y="5514975"/>
          <p14:tracePt t="230626" x="7612063" y="5543550"/>
          <p14:tracePt t="230642" x="7612063" y="5565775"/>
          <p14:tracePt t="230659" x="7612063" y="5589588"/>
          <p14:tracePt t="230676" x="7612063" y="5607050"/>
          <p14:tracePt t="230692" x="7612063" y="5618163"/>
          <p14:tracePt t="230896" x="7612063" y="5622925"/>
          <p14:tracePt t="230909" x="7618413" y="5622925"/>
          <p14:tracePt t="230910" x="7629525" y="5646738"/>
          <p14:tracePt t="230926" x="7635875" y="5668963"/>
          <p14:tracePt t="230943" x="7646988" y="5686425"/>
          <p14:tracePt t="230959" x="7651750" y="5703888"/>
          <p14:tracePt t="230976" x="7651750" y="5708650"/>
          <p14:tracePt t="231432" x="7646988" y="5708650"/>
          <p14:tracePt t="231455" x="7640638" y="5708650"/>
          <p14:tracePt t="231487" x="7635875" y="5708650"/>
          <p14:tracePt t="231501" x="7629525" y="5708650"/>
          <p14:tracePt t="236527" x="7635875" y="5708650"/>
          <p14:tracePt t="236535" x="7640638" y="5686425"/>
          <p14:tracePt t="236543" x="7651750" y="5668963"/>
          <p14:tracePt t="236543" x="7658100" y="5651500"/>
          <p14:tracePt t="236559" x="7675563" y="5618163"/>
          <p14:tracePt t="236576" x="7686675" y="5589588"/>
          <p14:tracePt t="236592" x="7697788" y="5549900"/>
          <p14:tracePt t="236609" x="7704138" y="5503863"/>
          <p14:tracePt t="236626" x="7708900" y="5446713"/>
          <p14:tracePt t="236642" x="7708900" y="5394325"/>
          <p14:tracePt t="236659" x="7715250" y="5326063"/>
          <p14:tracePt t="236675" x="7715250" y="5257800"/>
          <p14:tracePt t="236693" x="7715250" y="5178425"/>
          <p14:tracePt t="236709" x="7715250" y="5097463"/>
          <p14:tracePt t="236726" x="7715250" y="5011738"/>
          <p14:tracePt t="236742" x="7708900" y="4926013"/>
          <p14:tracePt t="236742" x="7704138" y="4875213"/>
          <p14:tracePt t="236759" x="7686675" y="4789488"/>
          <p14:tracePt t="236775" x="7664450" y="4697413"/>
          <p14:tracePt t="236792" x="7629525" y="4606925"/>
          <p14:tracePt t="236809" x="7578725" y="4514850"/>
          <p14:tracePt t="236826" x="7537450" y="4440238"/>
          <p14:tracePt t="236842" x="7497763" y="4378325"/>
          <p14:tracePt t="236859" x="7435850" y="4308475"/>
          <p14:tracePt t="236876" x="7383463" y="4264025"/>
          <p14:tracePt t="236893" x="7321550" y="4229100"/>
          <p14:tracePt t="236909" x="7240588" y="4183063"/>
          <p14:tracePt t="236926" x="7161213" y="4149725"/>
          <p14:tracePt t="236942" x="7029450" y="4108450"/>
          <p14:tracePt t="236959" x="6950075" y="4086225"/>
          <p14:tracePt t="236975" x="6869113" y="4068763"/>
          <p14:tracePt t="236992" x="6811963" y="4046538"/>
          <p14:tracePt t="237009" x="6772275" y="4022725"/>
          <p14:tracePt t="237026" x="6750050" y="4006850"/>
          <p14:tracePt t="237042" x="6737350" y="3971925"/>
          <p14:tracePt t="237059" x="6721475" y="3949700"/>
          <p14:tracePt t="237075" x="6721475" y="3921125"/>
          <p14:tracePt t="237092" x="6721475" y="3897313"/>
          <p14:tracePt t="237109" x="6721475" y="3868738"/>
          <p14:tracePt t="237126" x="6721475" y="3840163"/>
          <p14:tracePt t="237142" x="6721475" y="3789363"/>
          <p14:tracePt t="237160" x="6732588" y="3749675"/>
          <p14:tracePt t="237175" x="6737350" y="3725863"/>
          <p14:tracePt t="237192" x="6743700" y="3697288"/>
          <p14:tracePt t="237209" x="6750050" y="3679825"/>
          <p14:tracePt t="237226" x="6754813" y="3663950"/>
          <p14:tracePt t="237242" x="6761163" y="3651250"/>
          <p14:tracePt t="237259" x="6761163" y="3646488"/>
          <p14:tracePt t="237275" x="6761163" y="3640138"/>
          <p14:tracePt t="237487" x="6765925" y="3640138"/>
          <p14:tracePt t="237575" x="6765925" y="3635375"/>
          <p14:tracePt t="237576" x="6778625" y="3629025"/>
          <p14:tracePt t="237592" x="6778625" y="3606800"/>
          <p14:tracePt t="237609" x="6778625" y="3594100"/>
          <p14:tracePt t="237625" x="6778625" y="3582988"/>
          <p14:tracePt t="237643" x="6778625" y="3578225"/>
          <p14:tracePt t="238079" x="6783388" y="3578225"/>
          <p14:tracePt t="238095" x="6794500" y="3582988"/>
          <p14:tracePt t="238110" x="6818313" y="3582988"/>
          <p14:tracePt t="238125" x="6840538" y="3582988"/>
          <p14:tracePt t="238143" x="6851650" y="3582988"/>
          <p14:tracePt t="238159" x="6886575" y="3582988"/>
          <p14:tracePt t="238176" x="6904038" y="3582988"/>
          <p14:tracePt t="238192" x="6908800" y="3578225"/>
          <p14:tracePt t="238209" x="6921500" y="3571875"/>
          <p14:tracePt t="238225" x="6926263" y="3571875"/>
          <p14:tracePt t="238242" x="6932613" y="3571875"/>
          <p14:tracePt t="238359" x="6932613" y="3565525"/>
          <p14:tracePt t="238423" x="6932613" y="3560763"/>
          <p14:tracePt t="238423" x="6937375" y="3560763"/>
          <p14:tracePt t="238447" x="6937375" y="3554413"/>
          <p14:tracePt t="238463" x="6937375" y="3549650"/>
          <p14:tracePt t="238479" x="6943725" y="3543300"/>
          <p14:tracePt t="240087" x="0" y="0"/>
        </p14:tracePtLst>
        <p14:tracePtLst>
          <p14:tracePt t="258932" x="7126288" y="3800475"/>
          <p14:tracePt t="259039" x="7132638" y="3794125"/>
          <p14:tracePt t="259047" x="7150100" y="3778250"/>
          <p14:tracePt t="259063" x="7172325" y="3743325"/>
          <p14:tracePt t="259079" x="7194550" y="3714750"/>
          <p14:tracePt t="259091" x="7223125" y="3692525"/>
          <p14:tracePt t="259111" x="7240588" y="3657600"/>
          <p14:tracePt t="259127" x="7258050" y="3635375"/>
          <p14:tracePt t="259143" x="7264400" y="3611563"/>
          <p14:tracePt t="259159" x="7280275" y="3589338"/>
          <p14:tracePt t="259183" x="7292975" y="3571875"/>
          <p14:tracePt t="259191" x="7297738" y="3554413"/>
          <p14:tracePt t="259215" x="7308850" y="3532188"/>
          <p14:tracePt t="259225" x="7321550" y="3508375"/>
          <p14:tracePt t="259247" x="7321550" y="3486150"/>
          <p14:tracePt t="259258" x="7332663" y="3463925"/>
          <p14:tracePt t="259279" x="7337425" y="3451225"/>
          <p14:tracePt t="259292" x="7337425" y="3435350"/>
          <p14:tracePt t="259308" x="7343775" y="3417888"/>
          <p14:tracePt t="259325" x="7343775" y="3406775"/>
          <p14:tracePt t="259341" x="7343775" y="3394075"/>
          <p14:tracePt t="259358" x="7350125" y="3382963"/>
          <p14:tracePt t="259407" x="7350125" y="3378200"/>
          <p14:tracePt t="260248" x="7350125" y="3382963"/>
          <p14:tracePt t="260272" x="7350125" y="3389313"/>
          <p14:tracePt t="260328" x="7350125" y="3394075"/>
          <p14:tracePt t="260488" x="7350125" y="3400425"/>
          <p14:tracePt t="260494" x="7350125" y="3406775"/>
          <p14:tracePt t="260512" x="7350125" y="3417888"/>
          <p14:tracePt t="260526" x="7354888" y="3435350"/>
          <p14:tracePt t="260542" x="7361238" y="3468688"/>
          <p14:tracePt t="260542" x="7366000" y="3486150"/>
          <p14:tracePt t="260560" x="7378700" y="3543300"/>
          <p14:tracePt t="260576" x="7383463" y="3617913"/>
          <p14:tracePt t="260593" x="7394575" y="3703638"/>
          <p14:tracePt t="260609" x="7400925" y="3800475"/>
          <p14:tracePt t="260626" x="7407275" y="3908425"/>
          <p14:tracePt t="260642" x="7412038" y="4017963"/>
          <p14:tracePt t="260659" x="7418388" y="4114800"/>
          <p14:tracePt t="260675" x="7423150" y="4183063"/>
          <p14:tracePt t="260692" x="7429500" y="4240213"/>
          <p14:tracePt t="260709" x="7435850" y="4286250"/>
          <p14:tracePt t="260726" x="7440613" y="4303713"/>
          <p14:tracePt t="260768" x="7446963" y="4303713"/>
          <p14:tracePt t="260856" x="7451725" y="4303713"/>
          <p14:tracePt t="260880" x="7458075" y="4303713"/>
          <p14:tracePt t="260892" x="7458075" y="4297363"/>
          <p14:tracePt t="260896" x="7464425" y="4286250"/>
          <p14:tracePt t="260909" x="7464425" y="4268788"/>
          <p14:tracePt t="260926" x="7464425" y="4251325"/>
          <p14:tracePt t="260942" x="7451725" y="4217988"/>
          <p14:tracePt t="260959" x="7407275" y="4137025"/>
          <p14:tracePt t="260976" x="7332663" y="4079875"/>
          <p14:tracePt t="260992" x="7264400" y="4029075"/>
          <p14:tracePt t="261009" x="7200900" y="3994150"/>
          <p14:tracePt t="261026" x="7172325" y="3971925"/>
          <p14:tracePt t="261042" x="7154863" y="3960813"/>
          <p14:tracePt t="261059" x="7137400" y="3949700"/>
          <p14:tracePt t="261076" x="7108825" y="3921125"/>
          <p14:tracePt t="261092" x="7075488" y="3886200"/>
          <p14:tracePt t="261109" x="7040563" y="3835400"/>
          <p14:tracePt t="261126" x="6994525" y="3789363"/>
          <p14:tracePt t="261143" x="6954838" y="3743325"/>
          <p14:tracePt t="261159" x="6904038" y="3703638"/>
          <p14:tracePt t="261176" x="6886575" y="3679825"/>
          <p14:tracePt t="261192" x="6880225" y="3668713"/>
          <p14:tracePt t="261209" x="6875463" y="3668713"/>
          <p14:tracePt t="261304" x="6869113" y="3668713"/>
          <p14:tracePt t="261320" x="6858000" y="3668713"/>
          <p14:tracePt t="261328" x="6829425" y="3675063"/>
          <p14:tracePt t="261342" x="6794500" y="3697288"/>
          <p14:tracePt t="261359" x="6754813" y="3708400"/>
          <p14:tracePt t="261376" x="6737350" y="3721100"/>
          <p14:tracePt t="261392" x="6708775" y="3736975"/>
          <p14:tracePt t="261409" x="6680200" y="3765550"/>
          <p14:tracePt t="261426" x="6646863" y="3811588"/>
          <p14:tracePt t="261442" x="6607175" y="3868738"/>
          <p14:tracePt t="261459" x="6572250" y="3932238"/>
          <p14:tracePt t="261476" x="6532563" y="3994150"/>
          <p14:tracePt t="261492" x="6497638" y="4040188"/>
          <p14:tracePt t="261509" x="6464300" y="4068763"/>
          <p14:tracePt t="261525" x="6435725" y="4092575"/>
          <p14:tracePt t="261543" x="6394450" y="4114800"/>
          <p14:tracePt t="261559" x="6350000" y="4143375"/>
          <p14:tracePt t="261576" x="6326188" y="4160838"/>
          <p14:tracePt t="261592" x="6297613" y="4171950"/>
          <p14:tracePt t="261609" x="6275388" y="4183063"/>
          <p14:tracePt t="261625" x="6251575" y="4189413"/>
          <p14:tracePt t="261643" x="6229350" y="4194175"/>
          <p14:tracePt t="261659" x="6223000" y="4194175"/>
          <p14:tracePt t="261676" x="6211888" y="4194175"/>
          <p14:tracePt t="261692" x="6207125" y="4194175"/>
          <p14:tracePt t="261888" x="6200775" y="4194175"/>
          <p14:tracePt t="261920" x="6194425" y="4194175"/>
          <p14:tracePt t="261942" x="6189663" y="4194175"/>
          <p14:tracePt t="261943" x="6161088" y="4194175"/>
          <p14:tracePt t="261959" x="6132513" y="4183063"/>
          <p14:tracePt t="261977" x="6108700" y="4178300"/>
          <p14:tracePt t="261992" x="6092825" y="4171950"/>
          <p14:tracePt t="262009" x="6069013" y="4165600"/>
          <p14:tracePt t="262025" x="6057900" y="4165600"/>
          <p14:tracePt t="262240" x="6057900" y="4160838"/>
          <p14:tracePt t="262288" x="6064250" y="4154488"/>
          <p14:tracePt t="262295" x="6092825" y="4137025"/>
          <p14:tracePt t="262309" x="6121400" y="4121150"/>
          <p14:tracePt t="262326" x="6172200" y="4092575"/>
          <p14:tracePt t="262342" x="6218238" y="4075113"/>
          <p14:tracePt t="262359" x="6292850" y="4046538"/>
          <p14:tracePt t="262376" x="6361113" y="4040188"/>
          <p14:tracePt t="262392" x="6429375" y="4035425"/>
          <p14:tracePt t="262409" x="6508750" y="4035425"/>
          <p14:tracePt t="262425" x="6589713" y="4035425"/>
          <p14:tracePt t="262442" x="6675438" y="4029075"/>
          <p14:tracePt t="262459" x="6772275" y="4022725"/>
          <p14:tracePt t="262476" x="6851650" y="4006850"/>
          <p14:tracePt t="262493" x="6932613" y="3994150"/>
          <p14:tracePt t="262509" x="7007225" y="3989388"/>
          <p14:tracePt t="262526" x="7080250" y="3989388"/>
          <p14:tracePt t="262542" x="7154863" y="4000500"/>
          <p14:tracePt t="262560" x="7264400" y="4029075"/>
          <p14:tracePt t="262576" x="7326313" y="4057650"/>
          <p14:tracePt t="262593" x="7372350" y="4086225"/>
          <p14:tracePt t="262609" x="7407275" y="4114800"/>
          <p14:tracePt t="262626" x="7423150" y="4137025"/>
          <p14:tracePt t="262642" x="7435850" y="4149725"/>
          <p14:tracePt t="262659" x="7435850" y="4154488"/>
          <p14:tracePt t="262675" x="7435850" y="4160838"/>
          <p14:tracePt t="262968" x="7440613" y="4160838"/>
          <p14:tracePt t="262976" x="7469188" y="4149725"/>
          <p14:tracePt t="262993" x="7508875" y="4137025"/>
          <p14:tracePt t="263009" x="7561263" y="4137025"/>
          <p14:tracePt t="263026" x="7618413" y="4165600"/>
          <p14:tracePt t="263042" x="7675563" y="4194175"/>
          <p14:tracePt t="263059" x="7732713" y="4240213"/>
          <p14:tracePt t="263075" x="7772400" y="4292600"/>
          <p14:tracePt t="263093" x="7812088" y="4337050"/>
          <p14:tracePt t="263109" x="7840663" y="4394200"/>
          <p14:tracePt t="263126" x="7847013" y="4435475"/>
          <p14:tracePt t="263142" x="7858125" y="4475163"/>
          <p14:tracePt t="263159" x="7858125" y="4525963"/>
          <p14:tracePt t="263176" x="7840663" y="4572000"/>
          <p14:tracePt t="263193" x="7807325" y="4629150"/>
          <p14:tracePt t="263209" x="7761288" y="4692650"/>
          <p14:tracePt t="263226" x="7704138" y="4754563"/>
          <p14:tracePt t="263242" x="7646988" y="4818063"/>
          <p14:tracePt t="263259" x="7600950" y="4875213"/>
          <p14:tracePt t="263275" x="7572375" y="4921250"/>
          <p14:tracePt t="263293" x="7554913" y="4949825"/>
          <p14:tracePt t="263309" x="7543800" y="4965700"/>
          <p14:tracePt t="263326" x="7543800" y="4972050"/>
          <p14:tracePt t="263832" x="7550150" y="4972050"/>
          <p14:tracePt t="263840" x="7554913" y="4972050"/>
          <p14:tracePt t="263859" x="7561263" y="4972050"/>
          <p14:tracePt t="263859" x="7572375" y="4965700"/>
          <p14:tracePt t="263875" x="7583488" y="4960938"/>
          <p14:tracePt t="263892" x="7612063" y="4954588"/>
          <p14:tracePt t="263909" x="7635875" y="4943475"/>
          <p14:tracePt t="263925" x="7658100" y="4943475"/>
          <p14:tracePt t="263942" x="7680325" y="4937125"/>
          <p14:tracePt t="263959" x="7708900" y="4937125"/>
          <p14:tracePt t="263975" x="7715250" y="4937125"/>
          <p14:tracePt t="263992" x="7726363" y="4937125"/>
          <p14:tracePt t="264009" x="7732713" y="4937125"/>
          <p14:tracePt t="264025" x="7743825" y="4943475"/>
          <p14:tracePt t="264042" x="7754938" y="4954588"/>
          <p14:tracePt t="264059" x="7766050" y="4965700"/>
          <p14:tracePt t="264075" x="7778750" y="4978400"/>
          <p14:tracePt t="264092" x="7783513" y="4989513"/>
          <p14:tracePt t="264109" x="7794625" y="4994275"/>
          <p14:tracePt t="264126" x="7794625" y="5000625"/>
          <p14:tracePt t="264399" x="7800975" y="5000625"/>
          <p14:tracePt t="264415" x="7807325" y="5000625"/>
          <p14:tracePt t="264423" x="7818438" y="5006975"/>
          <p14:tracePt t="264431" x="7858125" y="5029200"/>
          <p14:tracePt t="264442" x="7893050" y="5046663"/>
          <p14:tracePt t="264459" x="7915275" y="5051425"/>
          <p14:tracePt t="264476" x="7926388" y="5057775"/>
          <p14:tracePt t="264492" x="7932738" y="5064125"/>
          <p14:tracePt t="264583" x="7932738" y="5068888"/>
          <p14:tracePt t="264599" x="7932738" y="5080000"/>
          <p14:tracePt t="264631" x="7932738" y="5086350"/>
          <p14:tracePt t="264655" x="7932738" y="5092700"/>
          <p14:tracePt t="264695" x="7932738" y="5097463"/>
          <p14:tracePt t="264703" x="7932738" y="5103813"/>
          <p14:tracePt t="264735" x="7932738" y="5108575"/>
          <p14:tracePt t="264879" x="7926388" y="5108575"/>
          <p14:tracePt t="264887" x="7926388" y="5114925"/>
          <p14:tracePt t="264927" x="7921625" y="5114925"/>
          <p14:tracePt t="264951" x="7915275" y="5114925"/>
          <p14:tracePt t="264967" x="7908925" y="5114925"/>
          <p14:tracePt t="264976" x="7908925" y="5121275"/>
          <p14:tracePt t="264976" x="7904163" y="5121275"/>
          <p14:tracePt t="265015" x="7897813" y="5121275"/>
          <p14:tracePt t="265063" x="7897813" y="5114925"/>
          <p14:tracePt t="265075" x="7897813" y="5103813"/>
          <p14:tracePt t="265076" x="7897813" y="5068888"/>
          <p14:tracePt t="265092" x="7897813" y="5040313"/>
          <p14:tracePt t="265109" x="7893050" y="5018088"/>
          <p14:tracePt t="265125" x="7893050" y="4989513"/>
          <p14:tracePt t="265143" x="7886700" y="4972050"/>
          <p14:tracePt t="265583" x="7880350" y="4972050"/>
          <p14:tracePt t="265696" x="7875588" y="4972050"/>
          <p14:tracePt t="265791" x="7864475" y="4965700"/>
          <p14:tracePt t="265793" x="7851775" y="4960938"/>
          <p14:tracePt t="265809" x="7835900" y="4954588"/>
          <p14:tracePt t="265825" x="7812088" y="4949825"/>
          <p14:tracePt t="265842" x="7772400" y="4949825"/>
          <p14:tracePt t="265859" x="7737475" y="4949825"/>
          <p14:tracePt t="265875" x="7708900" y="4949825"/>
          <p14:tracePt t="265892" x="7664450" y="4965700"/>
          <p14:tracePt t="265909" x="7629525" y="4978400"/>
          <p14:tracePt t="265926" x="7589838" y="4989513"/>
          <p14:tracePt t="265942" x="7578725" y="4994275"/>
          <p14:tracePt t="265959" x="7566025" y="4994275"/>
          <p14:tracePt t="266000" x="7566025" y="5000625"/>
          <p14:tracePt t="266071" x="7566025" y="5006975"/>
          <p14:tracePt t="266092" x="7566025" y="5022850"/>
          <p14:tracePt t="266093" x="7607300" y="5092700"/>
          <p14:tracePt t="266109" x="7658100" y="5194300"/>
          <p14:tracePt t="266125" x="7697788" y="5275263"/>
          <p14:tracePt t="266142" x="7726363" y="5343525"/>
          <p14:tracePt t="266159" x="7737475" y="5383213"/>
          <p14:tracePt t="266175" x="7743825" y="5418138"/>
          <p14:tracePt t="266192" x="7743825" y="5429250"/>
          <p14:tracePt t="266208" x="7743825" y="5440363"/>
          <p14:tracePt t="266226" x="7743825" y="5446713"/>
          <p14:tracePt t="266447" x="7743825" y="5435600"/>
          <p14:tracePt t="266459" x="7743825" y="5418138"/>
          <p14:tracePt t="266459" x="7743825" y="5360988"/>
          <p14:tracePt t="266475" x="7743825" y="5286375"/>
          <p14:tracePt t="266492" x="7743825" y="5183188"/>
          <p14:tracePt t="266508" x="7743825" y="5057775"/>
          <p14:tracePt t="266526" x="7743825" y="4932363"/>
          <p14:tracePt t="266543" x="7737475" y="4806950"/>
          <p14:tracePt t="266559" x="7732713" y="4611688"/>
          <p14:tracePt t="266576" x="7721600" y="4479925"/>
          <p14:tracePt t="266592" x="7715250" y="4360863"/>
          <p14:tracePt t="266608" x="7704138" y="4246563"/>
          <p14:tracePt t="266626" x="7680325" y="4132263"/>
          <p14:tracePt t="266642" x="7658100" y="4022725"/>
          <p14:tracePt t="266659" x="7629525" y="3932238"/>
          <p14:tracePt t="266675" x="7600950" y="3846513"/>
          <p14:tracePt t="266692" x="7554913" y="3771900"/>
          <p14:tracePt t="266709" x="7515225" y="3686175"/>
          <p14:tracePt t="266726" x="7480300" y="3611563"/>
          <p14:tracePt t="266742" x="7440613" y="3543300"/>
          <p14:tracePt t="266759" x="7394575" y="3457575"/>
          <p14:tracePt t="266775" x="7372350" y="3429000"/>
          <p14:tracePt t="266792" x="7343775" y="3400425"/>
          <p14:tracePt t="266808" x="7315200" y="3382963"/>
          <p14:tracePt t="266826" x="7275513" y="3354388"/>
          <p14:tracePt t="266842" x="7235825" y="3325813"/>
          <p14:tracePt t="266859" x="7200900" y="3308350"/>
          <p14:tracePt t="266875" x="7183438" y="3297238"/>
          <p14:tracePt t="266892" x="7172325" y="3297238"/>
          <p14:tracePt t="266908" x="7154863" y="3286125"/>
          <p14:tracePt t="266925" x="7126288" y="3279775"/>
          <p14:tracePt t="266942" x="7104063" y="3268663"/>
          <p14:tracePt t="266959" x="7092950" y="3257550"/>
          <p14:tracePt t="266975" x="7080250" y="3251200"/>
          <p14:tracePt t="266992" x="7075488" y="3246438"/>
          <p14:tracePt t="267008" x="7069138" y="3246438"/>
          <p14:tracePt t="267025" x="7058025" y="3240088"/>
          <p14:tracePt t="267042" x="7046913" y="3235325"/>
          <p14:tracePt t="267059" x="7029450" y="3228975"/>
          <p14:tracePt t="267075" x="7018338" y="3222625"/>
          <p14:tracePt t="267092" x="7007225" y="3217863"/>
          <p14:tracePt t="267108" x="7000875" y="3211513"/>
          <p14:tracePt t="267125" x="6989763" y="3211513"/>
          <p14:tracePt t="267142" x="6983413" y="3211513"/>
          <p14:tracePt t="267735" x="6989763" y="3222625"/>
          <p14:tracePt t="267743" x="6994525" y="3228975"/>
          <p14:tracePt t="267744" x="6994525" y="3235325"/>
          <p14:tracePt t="267758" x="7000875" y="3246438"/>
          <p14:tracePt t="267776" x="7007225" y="3257550"/>
          <p14:tracePt t="267792" x="7011988" y="3263900"/>
          <p14:tracePt t="267809" x="7011988" y="3275013"/>
          <p14:tracePt t="267826" x="7018338" y="3286125"/>
          <p14:tracePt t="267842" x="7018338" y="3297238"/>
          <p14:tracePt t="267858" x="7018338" y="3303588"/>
          <p14:tracePt t="267876" x="7023100" y="3321050"/>
          <p14:tracePt t="267892" x="7023100" y="3336925"/>
          <p14:tracePt t="267909" x="7023100" y="3349625"/>
          <p14:tracePt t="267925" x="7023100" y="3360738"/>
          <p14:tracePt t="267942" x="7023100" y="3371850"/>
          <p14:tracePt t="267958" x="7023100" y="3389313"/>
          <p14:tracePt t="267976" x="7023100" y="3394075"/>
          <p14:tracePt t="267992" x="7023100" y="3400425"/>
          <p14:tracePt t="268009" x="7023100" y="3411538"/>
          <p14:tracePt t="268025" x="7023100" y="3417888"/>
          <p14:tracePt t="268042" x="7023100" y="3422650"/>
          <p14:tracePt t="268059" x="7018338" y="3429000"/>
          <p14:tracePt t="268076" x="7018338" y="3435350"/>
          <p14:tracePt t="268092" x="7018338" y="3440113"/>
          <p14:tracePt t="268109" x="7011988" y="3451225"/>
          <p14:tracePt t="268143" x="7011988" y="3457575"/>
          <p14:tracePt t="268144" x="7007225" y="3457575"/>
          <p14:tracePt t="268158" x="7007225" y="3463925"/>
          <p14:tracePt t="268158" x="7000875" y="3463925"/>
          <p14:tracePt t="268176" x="7000875" y="3475038"/>
          <p14:tracePt t="268192" x="6994525" y="3479800"/>
          <p14:tracePt t="268209" x="6989763" y="3486150"/>
          <p14:tracePt t="268225" x="6989763" y="3492500"/>
          <p14:tracePt t="268242" x="6978650" y="3497263"/>
          <p14:tracePt t="268258" x="6978650" y="3503613"/>
          <p14:tracePt t="268275" x="6972300" y="3508375"/>
          <p14:tracePt t="268292" x="6961188" y="3514725"/>
          <p14:tracePt t="268309" x="6943725" y="3532188"/>
          <p14:tracePt t="268325" x="6921500" y="3543300"/>
          <p14:tracePt t="268342" x="6904038" y="3549650"/>
          <p14:tracePt t="268358" x="6875463" y="3565525"/>
          <p14:tracePt t="268376" x="6858000" y="3578225"/>
          <p14:tracePt t="268392" x="6846888" y="3582988"/>
          <p14:tracePt t="268409" x="6840538" y="3589338"/>
          <p14:tracePt t="268425" x="6829425" y="3589338"/>
          <p14:tracePt t="268442" x="6823075" y="3594100"/>
          <p14:tracePt t="268458" x="6818313" y="3600450"/>
          <p14:tracePt t="268475" x="6800850" y="3606800"/>
          <p14:tracePt t="268492" x="6789738" y="3606800"/>
          <p14:tracePt t="268508" x="6765925" y="3617913"/>
          <p14:tracePt t="268525" x="6743700" y="3617913"/>
          <p14:tracePt t="268542" x="6715125" y="3617913"/>
          <p14:tracePt t="268558" x="6686550" y="3617913"/>
          <p14:tracePt t="268576" x="6664325" y="3622675"/>
          <p14:tracePt t="268592" x="6646863" y="3622675"/>
          <p14:tracePt t="268608" x="6635750" y="3622675"/>
          <p14:tracePt t="268625" x="6629400" y="3622675"/>
          <p14:tracePt t="269136" x="0" y="0"/>
        </p14:tracePtLst>
        <p14:tracePtLst>
          <p14:tracePt t="276812" x="7504113" y="4594225"/>
          <p14:tracePt t="276831" x="7508875" y="4600575"/>
          <p14:tracePt t="276847" x="7508875" y="4606925"/>
          <p14:tracePt t="276936" x="7508875" y="4611688"/>
          <p14:tracePt t="277024" x="7508875" y="4618038"/>
          <p14:tracePt t="277048" x="7508875" y="4622800"/>
          <p14:tracePt t="277059" x="7515225" y="4622800"/>
          <p14:tracePt t="277059" x="7515225" y="4629150"/>
          <p14:tracePt t="277495" x="7521575" y="4629150"/>
          <p14:tracePt t="277519" x="7521575" y="4622800"/>
          <p14:tracePt t="277567" x="7521575" y="4618038"/>
          <p14:tracePt t="277575" x="7526338" y="4611688"/>
          <p14:tracePt t="277591" x="7526338" y="4606925"/>
          <p14:tracePt t="277608" x="7526338" y="4600575"/>
          <p14:tracePt t="277624" x="7526338" y="4589463"/>
          <p14:tracePt t="277641" x="7526338" y="4578350"/>
          <p14:tracePt t="277658" x="7526338" y="4565650"/>
          <p14:tracePt t="277674" x="7526338" y="4549775"/>
          <p14:tracePt t="277692" x="7526338" y="4543425"/>
          <p14:tracePt t="277708" x="7526338" y="4525963"/>
          <p14:tracePt t="277725" x="7526338" y="4514850"/>
          <p14:tracePt t="277741" x="7526338" y="4503738"/>
          <p14:tracePt t="277758" x="7526338" y="4497388"/>
          <p14:tracePt t="277774" x="7526338" y="4486275"/>
          <p14:tracePt t="277791" x="7526338" y="4479925"/>
          <p14:tracePt t="277808" x="7526338" y="4475163"/>
          <p14:tracePt t="277825" x="7526338" y="4468813"/>
          <p14:tracePt t="277841" x="7526338" y="4464050"/>
          <p14:tracePt t="277858" x="7526338" y="4457700"/>
          <p14:tracePt t="277874" x="7526338" y="4451350"/>
          <p14:tracePt t="277891" x="7526338" y="4440238"/>
          <p14:tracePt t="277908" x="7526338" y="4435475"/>
          <p14:tracePt t="277925" x="7526338" y="4422775"/>
          <p14:tracePt t="277941" x="7526338" y="4418013"/>
          <p14:tracePt t="277958" x="7526338" y="4411663"/>
          <p14:tracePt t="278271" x="7526338" y="4406900"/>
          <p14:tracePt t="278275" x="7526338" y="4394200"/>
          <p14:tracePt t="278291" x="7526338" y="4389438"/>
          <p14:tracePt t="278308" x="7526338" y="4378325"/>
          <p14:tracePt t="278324" x="7526338" y="4371975"/>
          <p14:tracePt t="278342" x="7526338" y="4360863"/>
          <p14:tracePt t="278358" x="7526338" y="4343400"/>
          <p14:tracePt t="278375" x="7526338" y="4337050"/>
          <p14:tracePt t="278391" x="7526338" y="4332288"/>
          <p14:tracePt t="278408" x="7526338" y="4325938"/>
          <p14:tracePt t="278424" x="7526338" y="4314825"/>
          <p14:tracePt t="278442" x="7526338" y="4308475"/>
          <p14:tracePt t="278458" x="7526338" y="4303713"/>
          <p14:tracePt t="278475" x="7526338" y="4292600"/>
          <p14:tracePt t="278491" x="7526338" y="4286250"/>
          <p14:tracePt t="278508" x="7526338" y="4275138"/>
          <p14:tracePt t="278524" x="7526338" y="4268788"/>
          <p14:tracePt t="278541" x="7526338" y="4257675"/>
          <p14:tracePt t="278558" x="7526338" y="4240213"/>
          <p14:tracePt t="278575" x="7526338" y="4229100"/>
          <p14:tracePt t="278591" x="7526338" y="4211638"/>
          <p14:tracePt t="278608" x="7526338" y="4200525"/>
          <p14:tracePt t="278624" x="7526338" y="4183063"/>
          <p14:tracePt t="278641" x="7526338" y="4165600"/>
          <p14:tracePt t="278658" x="7526338" y="4154488"/>
          <p14:tracePt t="278675" x="7526338" y="4143375"/>
          <p14:tracePt t="278691" x="7526338" y="4137025"/>
          <p14:tracePt t="278708" x="7526338" y="4132263"/>
          <p14:tracePt t="279047" x="7521575" y="4132263"/>
          <p14:tracePt t="279055" x="7508875" y="4132263"/>
          <p14:tracePt t="279063" x="7469188" y="4125913"/>
          <p14:tracePt t="279074" x="7418388" y="4125913"/>
          <p14:tracePt t="279091" x="7361238" y="4125913"/>
          <p14:tracePt t="279108" x="7308850" y="4125913"/>
          <p14:tracePt t="279124" x="7269163" y="4125913"/>
          <p14:tracePt t="279141" x="7223125" y="4121150"/>
          <p14:tracePt t="279158" x="7178675" y="4108450"/>
          <p14:tracePt t="279158" x="7150100" y="4103688"/>
          <p14:tracePt t="279175" x="7104063" y="4097338"/>
          <p14:tracePt t="279191" x="7058025" y="4079875"/>
          <p14:tracePt t="279208" x="7011988" y="4075113"/>
          <p14:tracePt t="279225" x="6972300" y="4068763"/>
          <p14:tracePt t="279241" x="6926263" y="4068763"/>
          <p14:tracePt t="279258" x="6892925" y="4064000"/>
          <p14:tracePt t="279274" x="6875463" y="4064000"/>
          <p14:tracePt t="279599" x="6869113" y="4075113"/>
          <p14:tracePt t="279607" x="6864350" y="4125913"/>
          <p14:tracePt t="279628" x="6864350" y="4171950"/>
          <p14:tracePt t="279641" x="6851650" y="4229100"/>
          <p14:tracePt t="279658" x="6846888" y="4303713"/>
          <p14:tracePt t="279674" x="6840538" y="4383088"/>
          <p14:tracePt t="279691" x="6823075" y="4468813"/>
          <p14:tracePt t="279708" x="6807200" y="4560888"/>
          <p14:tracePt t="279724" x="6783388" y="4640263"/>
          <p14:tracePt t="279741" x="6778625" y="4721225"/>
          <p14:tracePt t="279758" x="6778625" y="4794250"/>
          <p14:tracePt t="279758" x="6778625" y="4829175"/>
          <p14:tracePt t="279775" x="6800850" y="4926013"/>
          <p14:tracePt t="279791" x="6829425" y="5040313"/>
          <p14:tracePt t="279808" x="6846888" y="5154613"/>
          <p14:tracePt t="279824" x="6864350" y="5240338"/>
          <p14:tracePt t="279841" x="6869113" y="5321300"/>
          <p14:tracePt t="279857" x="6875463" y="5383213"/>
          <p14:tracePt t="279874" x="6880225" y="5440363"/>
          <p14:tracePt t="279891" x="6880225" y="5486400"/>
          <p14:tracePt t="279908" x="6880225" y="5508625"/>
          <p14:tracePt t="279924" x="6880225" y="5514975"/>
          <p14:tracePt t="280007" x="6880225" y="5508625"/>
          <p14:tracePt t="280023" x="6880225" y="5492750"/>
          <p14:tracePt t="280024" x="6880225" y="5440363"/>
          <p14:tracePt t="280041" x="6864350" y="5354638"/>
          <p14:tracePt t="280058" x="6823075" y="5257800"/>
          <p14:tracePt t="280074" x="6778625" y="5132388"/>
          <p14:tracePt t="280091" x="6726238" y="5011738"/>
          <p14:tracePt t="280107" x="6675438" y="4886325"/>
          <p14:tracePt t="280125" x="6618288" y="4749800"/>
          <p14:tracePt t="280141" x="6565900" y="4600575"/>
          <p14:tracePt t="280158" x="6508750" y="4468813"/>
          <p14:tracePt t="280174" x="6446838" y="4303713"/>
          <p14:tracePt t="280191" x="6418263" y="4229100"/>
          <p14:tracePt t="280207" x="6407150" y="4160838"/>
          <p14:tracePt t="280225" x="6389688" y="4114800"/>
          <p14:tracePt t="280241" x="6378575" y="4079875"/>
          <p14:tracePt t="280258" x="6361113" y="4051300"/>
          <p14:tracePt t="280274" x="6343650" y="4022725"/>
          <p14:tracePt t="280291" x="6332538" y="4011613"/>
          <p14:tracePt t="280307" x="6315075" y="3994150"/>
          <p14:tracePt t="280325" x="6297613" y="3983038"/>
          <p14:tracePt t="280341" x="6264275" y="3983038"/>
          <p14:tracePt t="280358" x="6218238" y="3983038"/>
          <p14:tracePt t="280374" x="6149975" y="3983038"/>
          <p14:tracePt t="280391" x="6080125" y="3983038"/>
          <p14:tracePt t="280407" x="6000750" y="3989388"/>
          <p14:tracePt t="280425" x="5932488" y="3994150"/>
          <p14:tracePt t="280441" x="5875338" y="4000500"/>
          <p14:tracePt t="280458" x="5846763" y="4000500"/>
          <p14:tracePt t="280474" x="5840413" y="4000500"/>
          <p14:tracePt t="280591" x="5840413" y="4006850"/>
          <p14:tracePt t="280608" x="5840413" y="4011613"/>
          <p14:tracePt t="280624" x="5840413" y="4022725"/>
          <p14:tracePt t="280625" x="5840413" y="4079875"/>
          <p14:tracePt t="280641" x="5864225" y="4178300"/>
          <p14:tracePt t="280659" x="5892800" y="4303713"/>
          <p14:tracePt t="280674" x="5908675" y="4422775"/>
          <p14:tracePt t="280691" x="5921375" y="4532313"/>
          <p14:tracePt t="280708" x="5926138" y="4640263"/>
          <p14:tracePt t="280725" x="5932488" y="4754563"/>
          <p14:tracePt t="280741" x="5937250" y="4857750"/>
          <p14:tracePt t="280758" x="5943600" y="4954588"/>
          <p14:tracePt t="280774" x="5954713" y="5086350"/>
          <p14:tracePt t="280791" x="5961063" y="5154613"/>
          <p14:tracePt t="280808" x="5972175" y="5218113"/>
          <p14:tracePt t="280824" x="5978525" y="5257800"/>
          <p14:tracePt t="280841" x="5978525" y="5286375"/>
          <p14:tracePt t="280858" x="5983288" y="5314950"/>
          <p14:tracePt t="280874" x="5983288" y="5326063"/>
          <p14:tracePt t="280891" x="5983288" y="5349875"/>
          <p14:tracePt t="280908" x="5983288" y="5360988"/>
          <p14:tracePt t="280925" x="5983288" y="5372100"/>
          <p14:tracePt t="280941" x="5983288" y="5389563"/>
          <p14:tracePt t="280958" x="5983288" y="5400675"/>
          <p14:tracePt t="281143" x="5983288" y="5389563"/>
          <p14:tracePt t="281157" x="5983288" y="5378450"/>
          <p14:tracePt t="281158" x="5983288" y="5332413"/>
          <p14:tracePt t="281174" x="5983288" y="5297488"/>
          <p14:tracePt t="281191" x="5983288" y="5246688"/>
          <p14:tracePt t="281208" x="5983288" y="5189538"/>
          <p14:tracePt t="281224" x="5978525" y="5121275"/>
          <p14:tracePt t="281241" x="5965825" y="5029200"/>
          <p14:tracePt t="281258" x="5954713" y="4943475"/>
          <p14:tracePt t="281274" x="5932488" y="4840288"/>
          <p14:tracePt t="281291" x="5915025" y="4737100"/>
          <p14:tracePt t="281307" x="5897563" y="4640263"/>
          <p14:tracePt t="281324" x="5886450" y="4549775"/>
          <p14:tracePt t="281341" x="5875338" y="4479925"/>
          <p14:tracePt t="281358" x="5868988" y="4422775"/>
          <p14:tracePt t="281374" x="5846763" y="4343400"/>
          <p14:tracePt t="281391" x="5840413" y="4314825"/>
          <p14:tracePt t="281407" x="5840413" y="4286250"/>
          <p14:tracePt t="281424" x="5835650" y="4268788"/>
          <p14:tracePt t="281441" x="5835650" y="4257675"/>
          <p14:tracePt t="281457" x="5829300" y="4257675"/>
          <p14:tracePt t="28167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2: Protection Schemes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individual protective device can accomplish a single task.</a:t>
            </a:r>
          </a:p>
          <a:p>
            <a:endParaRPr lang="en-US" dirty="0"/>
          </a:p>
          <a:p>
            <a:r>
              <a:rPr lang="en-US" dirty="0" smtClean="0"/>
              <a:t>By using combinations of the individual protective devices discussed in Part 1 it is possible to form a complete protection scheme.</a:t>
            </a:r>
          </a:p>
          <a:p>
            <a:endParaRPr lang="en-US" dirty="0" smtClean="0"/>
          </a:p>
          <a:p>
            <a:r>
              <a:rPr lang="en-US" dirty="0" smtClean="0"/>
              <a:t>The protection schemes will vary depending where they are in the power system.</a:t>
            </a:r>
          </a:p>
          <a:p>
            <a:pPr lvl="1"/>
            <a:r>
              <a:rPr lang="en-US" dirty="0" smtClean="0"/>
              <a:t>Generation: large single devices that are critical for operations. </a:t>
            </a:r>
          </a:p>
          <a:p>
            <a:pPr lvl="1"/>
            <a:r>
              <a:rPr lang="en-US" dirty="0" smtClean="0"/>
              <a:t>Transmission: transmission lines and transformers.</a:t>
            </a:r>
          </a:p>
          <a:p>
            <a:pPr lvl="1"/>
            <a:r>
              <a:rPr lang="en-US" dirty="0" smtClean="0"/>
              <a:t>Distribution: transformers and distribution feeders.</a:t>
            </a:r>
          </a:p>
          <a:p>
            <a:endParaRPr lang="en-US" dirty="0" smtClean="0"/>
          </a:p>
          <a:p>
            <a:r>
              <a:rPr lang="en-US" dirty="0" smtClean="0"/>
              <a:t>Part 2 will examine protection schemes from the perspective of what is necessary to implement them.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14"/>
    </mc:Choice>
    <mc:Fallback xmlns="">
      <p:transition spd="slow" advTm="87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Schemes to be Examined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Generator protection</a:t>
            </a:r>
            <a:r>
              <a:rPr lang="en-US" dirty="0" smtClean="0"/>
              <a:t>: a collection of schemes that protect the generator from abnormal operations such as loss of excitation, reverse power, and overload.</a:t>
            </a:r>
          </a:p>
          <a:p>
            <a:endParaRPr lang="en-US" dirty="0"/>
          </a:p>
          <a:p>
            <a:r>
              <a:rPr lang="en-US" dirty="0"/>
              <a:t>Transformer protection</a:t>
            </a:r>
            <a:r>
              <a:rPr lang="en-US" dirty="0" smtClean="0"/>
              <a:t>: a scheme designed to protect an individual transformer from events such as mechanical faults, overvoltage, and overload.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Bus </a:t>
            </a:r>
            <a:r>
              <a:rPr lang="en-US" dirty="0"/>
              <a:t>protection</a:t>
            </a:r>
            <a:r>
              <a:rPr lang="en-US" dirty="0" smtClean="0"/>
              <a:t>: a set of protection schemes designed to protect bus work from electrical faults.</a:t>
            </a:r>
          </a:p>
          <a:p>
            <a:endParaRPr lang="en-US" dirty="0"/>
          </a:p>
          <a:p>
            <a:r>
              <a:rPr lang="en-US" dirty="0"/>
              <a:t>Line protection</a:t>
            </a:r>
            <a:r>
              <a:rPr lang="en-US" dirty="0" smtClean="0"/>
              <a:t>: various schemes designed to protect transmissions and distribution lines from thermal overload.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Special Protection Systems (SPS): complicated systems designed to address wide area problems.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585"/>
    </mc:Choice>
    <mc:Fallback xmlns="">
      <p:transition spd="slow" advTm="19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Generators are large central pieces of equipment that must be protected.</a:t>
            </a:r>
          </a:p>
          <a:p>
            <a:endParaRPr lang="en-US" dirty="0"/>
          </a:p>
          <a:p>
            <a:r>
              <a:rPr lang="en-US" dirty="0" smtClean="0"/>
              <a:t>Types of generator protection:</a:t>
            </a:r>
          </a:p>
          <a:p>
            <a:pPr lvl="1"/>
            <a:r>
              <a:rPr lang="en-US" dirty="0" smtClean="0"/>
              <a:t>Stator phase fault</a:t>
            </a:r>
          </a:p>
          <a:p>
            <a:pPr lvl="1"/>
            <a:r>
              <a:rPr lang="en-US" dirty="0" smtClean="0"/>
              <a:t>Phase fault</a:t>
            </a:r>
          </a:p>
          <a:p>
            <a:pPr lvl="1"/>
            <a:r>
              <a:rPr lang="en-US" dirty="0" smtClean="0"/>
              <a:t>Stator ground fault</a:t>
            </a:r>
          </a:p>
          <a:p>
            <a:pPr lvl="1"/>
            <a:r>
              <a:rPr lang="en-US" dirty="0" smtClean="0"/>
              <a:t>Field ground</a:t>
            </a:r>
          </a:p>
          <a:p>
            <a:pPr lvl="1"/>
            <a:r>
              <a:rPr lang="en-US" dirty="0" smtClean="0"/>
              <a:t>Loss of excitation</a:t>
            </a:r>
          </a:p>
          <a:p>
            <a:pPr lvl="1"/>
            <a:r>
              <a:rPr lang="en-US" dirty="0" smtClean="0"/>
              <a:t>Overcurrent/overload</a:t>
            </a:r>
          </a:p>
          <a:p>
            <a:endParaRPr lang="en-US" dirty="0"/>
          </a:p>
          <a:p>
            <a:r>
              <a:rPr lang="en-US" dirty="0" smtClean="0"/>
              <a:t>Since generators are single units protection operations do not require a communications channel that leaves the generator house.  A </a:t>
            </a:r>
            <a:r>
              <a:rPr lang="en-US" dirty="0"/>
              <a:t>communications channel for normal operations may be necessary.</a:t>
            </a:r>
          </a:p>
          <a:p>
            <a:endParaRPr lang="en-US" dirty="0"/>
          </a:p>
          <a:p>
            <a:r>
              <a:rPr lang="en-US" dirty="0" smtClean="0"/>
              <a:t>There may be a need for coordinated protection between multiple generators and a common transformer.</a:t>
            </a:r>
          </a:p>
          <a:p>
            <a:endParaRPr lang="en-US" dirty="0" smtClean="0"/>
          </a:p>
          <a:p>
            <a:r>
              <a:rPr lang="en-US" dirty="0" smtClean="0"/>
              <a:t>Switching for the purposes of protection will remove the generator from operation.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hdam4-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4500" y="1600200"/>
            <a:ext cx="2705999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436"/>
    </mc:Choice>
    <mc:Fallback xmlns="">
      <p:transition spd="slow" advTm="146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Transformers can be </a:t>
            </a:r>
            <a:r>
              <a:rPr lang="en-US" dirty="0"/>
              <a:t>large central pieces of equipment </a:t>
            </a:r>
            <a:r>
              <a:rPr lang="en-US" dirty="0" smtClean="0"/>
              <a:t>or smaller units on lower voltage systems.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Types of </a:t>
            </a:r>
            <a:r>
              <a:rPr lang="en-US" dirty="0" smtClean="0"/>
              <a:t>transformer protection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Phase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Ground </a:t>
            </a:r>
            <a:r>
              <a:rPr lang="en-US" dirty="0"/>
              <a:t>fault</a:t>
            </a:r>
          </a:p>
          <a:p>
            <a:pPr lvl="1"/>
            <a:r>
              <a:rPr lang="en-US" dirty="0" smtClean="0"/>
              <a:t>Thermal protection</a:t>
            </a:r>
          </a:p>
          <a:p>
            <a:pPr lvl="1"/>
            <a:r>
              <a:rPr lang="en-US" dirty="0" smtClean="0"/>
              <a:t>Mechanical fault</a:t>
            </a:r>
            <a:endParaRPr lang="en-US" dirty="0"/>
          </a:p>
          <a:p>
            <a:pPr lvl="1"/>
            <a:r>
              <a:rPr lang="en-US" dirty="0" smtClean="0"/>
              <a:t>Overcurrent/overload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Since </a:t>
            </a:r>
            <a:r>
              <a:rPr lang="en-US" dirty="0" smtClean="0"/>
              <a:t>transformers </a:t>
            </a:r>
            <a:r>
              <a:rPr lang="en-US" dirty="0"/>
              <a:t>are single units protection operations do not require a communications channel that leaves the </a:t>
            </a:r>
            <a:r>
              <a:rPr lang="en-US" dirty="0" smtClean="0"/>
              <a:t>substation.  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transformer </a:t>
            </a:r>
            <a:r>
              <a:rPr lang="en-US" dirty="0"/>
              <a:t>from operation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Switching can be performed to reduce the load on a transformer, but this is not an automated protection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C:\PNNL Work\Current Projects\FOA-152 WSU\Photos\Substations\Olympia\IMG_010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02"/>
    </mc:Choice>
    <mc:Fallback xmlns="">
      <p:transition spd="slow" advTm="261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559" x="6829425" y="4365625"/>
          <p14:tracePt t="31727" x="6835775" y="4365625"/>
          <p14:tracePt t="31742" x="6851650" y="4365625"/>
          <p14:tracePt t="31751" x="6880225" y="4365625"/>
          <p14:tracePt t="31774" x="6921500" y="4365625"/>
          <p14:tracePt t="31785" x="6978650" y="4365625"/>
          <p14:tracePt t="31801" x="7046913" y="4365625"/>
          <p14:tracePt t="31819" x="7108825" y="4365625"/>
          <p14:tracePt t="31835" x="7178675" y="4371975"/>
          <p14:tracePt t="31852" x="7246938" y="4378325"/>
          <p14:tracePt t="31868" x="7315200" y="4383088"/>
          <p14:tracePt t="31885" x="7383463" y="4389438"/>
          <p14:tracePt t="31901" x="7464425" y="4406900"/>
          <p14:tracePt t="31901" x="7504113" y="4411663"/>
          <p14:tracePt t="31919" x="7578725" y="4422775"/>
          <p14:tracePt t="31935" x="7635875" y="4429125"/>
          <p14:tracePt t="31952" x="7680325" y="4429125"/>
          <p14:tracePt t="31968" x="7715250" y="4429125"/>
          <p14:tracePt t="31985" x="7737475" y="4429125"/>
          <p14:tracePt t="32001" x="7761288" y="4429125"/>
          <p14:tracePt t="32018" x="7783513" y="4429125"/>
          <p14:tracePt t="32035" x="7800975" y="4429125"/>
          <p14:tracePt t="32052" x="7812088" y="4429125"/>
          <p14:tracePt t="32606" x="7818438" y="4429125"/>
          <p14:tracePt t="32622" x="7829550" y="4429125"/>
          <p14:tracePt t="32630" x="7840663" y="4429125"/>
          <p14:tracePt t="32639" x="7851775" y="4429125"/>
          <p14:tracePt t="32651" x="7869238" y="4429125"/>
          <p14:tracePt t="32668" x="7880350" y="4429125"/>
          <p14:tracePt t="32685" x="7886700" y="4429125"/>
          <p14:tracePt t="32701" x="7897813" y="4429125"/>
          <p14:tracePt t="33158" x="7897813" y="4422775"/>
          <p14:tracePt t="33174" x="7897813" y="4418013"/>
          <p14:tracePt t="33182" x="7897813" y="4411663"/>
          <p14:tracePt t="33190" x="7897813" y="4371975"/>
          <p14:tracePt t="33204" x="7886700" y="4314825"/>
          <p14:tracePt t="33218" x="7880350" y="4268788"/>
          <p14:tracePt t="33234" x="7880350" y="4246563"/>
          <p14:tracePt t="33251" x="7880350" y="4235450"/>
          <p14:tracePt t="33268" x="7880350" y="4229100"/>
          <p14:tracePt t="33285" x="7880350" y="4222750"/>
          <p14:tracePt t="33301" x="7880350" y="4211638"/>
          <p14:tracePt t="33301" x="7880350" y="4200525"/>
          <p14:tracePt t="33319" x="7886700" y="4178300"/>
          <p14:tracePt t="33335" x="7886700" y="4143375"/>
          <p14:tracePt t="33351" x="7886700" y="4108450"/>
          <p14:tracePt t="33368" x="7886700" y="4075113"/>
          <p14:tracePt t="33385" x="7893050" y="4035425"/>
          <p14:tracePt t="33401" x="7897813" y="3989388"/>
          <p14:tracePt t="33418" x="7904163" y="3949700"/>
          <p14:tracePt t="33434" x="7904163" y="3908425"/>
          <p14:tracePt t="33451" x="7908925" y="3875088"/>
          <p14:tracePt t="33469" x="7908925" y="3846513"/>
          <p14:tracePt t="33484" x="7908925" y="3829050"/>
          <p14:tracePt t="33502" x="7908925" y="3811588"/>
          <p14:tracePt t="33518" x="7908925" y="3800475"/>
          <p14:tracePt t="33535" x="7908925" y="3794125"/>
          <p14:tracePt t="34030" x="7915275" y="3794125"/>
          <p14:tracePt t="34046" x="7915275" y="3789363"/>
          <p14:tracePt t="34734" x="7915275" y="3783013"/>
          <p14:tracePt t="34751" x="7915275" y="3778250"/>
          <p14:tracePt t="34755" x="7921625" y="3765550"/>
          <p14:tracePt t="34768" x="7921625" y="3760788"/>
          <p14:tracePt t="34784" x="7921625" y="3749675"/>
          <p14:tracePt t="34801" x="7921625" y="3743325"/>
          <p14:tracePt t="34818" x="7921625" y="3736975"/>
          <p14:tracePt t="34834" x="7921625" y="3732213"/>
          <p14:tracePt t="34851" x="7921625" y="3725863"/>
          <p14:tracePt t="34868" x="7921625" y="3721100"/>
          <p14:tracePt t="34902" x="7921625" y="3708400"/>
          <p14:tracePt t="34918" x="7921625" y="3703638"/>
          <p14:tracePt t="34919" x="7921625" y="3697288"/>
          <p14:tracePt t="35534" x="7921625" y="3708400"/>
          <p14:tracePt t="35542" x="7921625" y="3725863"/>
          <p14:tracePt t="35551" x="7921625" y="3743325"/>
          <p14:tracePt t="35568" x="7921625" y="3760788"/>
          <p14:tracePt t="35585" x="7921625" y="3778250"/>
          <p14:tracePt t="35601" x="7921625" y="3794125"/>
          <p14:tracePt t="35618" x="7921625" y="3806825"/>
          <p14:tracePt t="35634" x="7921625" y="3811588"/>
          <p14:tracePt t="35652" x="7921625" y="3817938"/>
          <p14:tracePt t="35668" x="7921625" y="3822700"/>
          <p14:tracePt t="35685" x="7921625" y="3829050"/>
          <p14:tracePt t="35701" x="7921625" y="3840163"/>
          <p14:tracePt t="35701" x="7921625" y="3846513"/>
          <p14:tracePt t="35718" x="7921625" y="3868738"/>
          <p14:tracePt t="35734" x="7921625" y="3886200"/>
          <p14:tracePt t="35752" x="7921625" y="3897313"/>
          <p14:tracePt t="35768" x="7921625" y="3921125"/>
          <p14:tracePt t="35785" x="7921625" y="3932238"/>
          <p14:tracePt t="35801" x="7921625" y="3954463"/>
          <p14:tracePt t="35818" x="7921625" y="3971925"/>
          <p14:tracePt t="35834" x="7921625" y="3994150"/>
          <p14:tracePt t="35852" x="7921625" y="4006850"/>
          <p14:tracePt t="35868" x="7921625" y="4029075"/>
          <p14:tracePt t="35885" x="7921625" y="4040188"/>
          <p14:tracePt t="35901" x="7921625" y="4051300"/>
          <p14:tracePt t="36471" x="7921625" y="4057650"/>
          <p14:tracePt t="36503" x="7921625" y="4064000"/>
          <p14:tracePt t="36519" x="7921625" y="4068763"/>
          <p14:tracePt t="36520" x="7921625" y="4079875"/>
          <p14:tracePt t="36535" x="7921625" y="4092575"/>
          <p14:tracePt t="36552" x="7921625" y="4108450"/>
          <p14:tracePt t="36569" x="7921625" y="4121150"/>
          <p14:tracePt t="36871" x="7921625" y="4114800"/>
          <p14:tracePt t="36871" x="7921625" y="4108450"/>
          <p14:tracePt t="36885" x="7921625" y="4086225"/>
          <p14:tracePt t="36902" x="7921625" y="4068763"/>
          <p14:tracePt t="36918" x="7921625" y="4040188"/>
          <p14:tracePt t="36936" x="7921625" y="4011613"/>
          <p14:tracePt t="36952" x="7921625" y="3983038"/>
          <p14:tracePt t="36969" x="7921625" y="3943350"/>
          <p14:tracePt t="36985" x="7915275" y="3903663"/>
          <p14:tracePt t="37002" x="7908925" y="3857625"/>
          <p14:tracePt t="37019" x="7908925" y="3817938"/>
          <p14:tracePt t="37036" x="7908925" y="3794125"/>
          <p14:tracePt t="37052" x="7904163" y="3778250"/>
          <p14:tracePt t="37069" x="7897813" y="3760788"/>
          <p14:tracePt t="37085" x="7897813" y="3749675"/>
          <p14:tracePt t="37102" x="7897813" y="3736975"/>
          <p14:tracePt t="37118" x="7897813" y="3732213"/>
          <p14:tracePt t="37136" x="7897813" y="3725863"/>
          <p14:tracePt t="37152" x="7893050" y="3714750"/>
          <p14:tracePt t="37169" x="7893050" y="3708400"/>
          <p14:tracePt t="37185" x="7886700" y="3708400"/>
          <p14:tracePt t="37202" x="7886700" y="3692525"/>
          <p14:tracePt t="37218" x="7886700" y="3686175"/>
          <p14:tracePt t="37235" x="7886700" y="3679825"/>
          <p14:tracePt t="37252" x="7886700" y="3668713"/>
          <p14:tracePt t="37269" x="7886700" y="3663950"/>
          <p14:tracePt t="37285" x="7886700" y="3657600"/>
          <p14:tracePt t="37415" x="7880350" y="3657600"/>
          <p14:tracePt t="37535" x="7880350" y="3651250"/>
          <p14:tracePt t="37543" x="7880350" y="3635375"/>
          <p14:tracePt t="37561" x="7880350" y="3629025"/>
          <p14:tracePt t="37568" x="7880350" y="3617913"/>
          <p14:tracePt t="37585" x="7880350" y="3611563"/>
          <p14:tracePt t="37602" x="7880350" y="3600450"/>
          <p14:tracePt t="37639" x="7880350" y="3594100"/>
          <p14:tracePt t="39191" x="7880350" y="3600450"/>
          <p14:tracePt t="39199" x="7880350" y="3617913"/>
          <p14:tracePt t="39219" x="7869238" y="3635375"/>
          <p14:tracePt t="39235" x="7864475" y="3651250"/>
          <p14:tracePt t="39252" x="7858125" y="3668713"/>
          <p14:tracePt t="39268" x="7847013" y="3692525"/>
          <p14:tracePt t="39286" x="7835900" y="3714750"/>
          <p14:tracePt t="39302" x="7829550" y="3721100"/>
          <p14:tracePt t="39302" x="7823200" y="3725863"/>
          <p14:tracePt t="39319" x="7823200" y="3736975"/>
          <p14:tracePt t="39335" x="7818438" y="3743325"/>
          <p14:tracePt t="39352" x="7812088" y="3754438"/>
          <p14:tracePt t="39368" x="7812088" y="3760788"/>
          <p14:tracePt t="39385" x="7807325" y="3765550"/>
          <p14:tracePt t="39403" x="7800975" y="3771900"/>
          <p14:tracePt t="39419" x="7794625" y="3783013"/>
          <p14:tracePt t="39435" x="7789863" y="3794125"/>
          <p14:tracePt t="39452" x="7789863" y="3800475"/>
          <p14:tracePt t="39468" x="7783513" y="3806825"/>
          <p14:tracePt t="39485" x="7778750" y="3806825"/>
          <p14:tracePt t="39502" x="7778750" y="3817938"/>
          <p14:tracePt t="39535" x="7778750" y="3822700"/>
          <p14:tracePt t="39536" x="7772400" y="3822700"/>
          <p14:tracePt t="39552" x="7772400" y="3829050"/>
          <p14:tracePt t="39568" x="7766050" y="3840163"/>
          <p14:tracePt t="39585" x="7761288" y="3851275"/>
          <p14:tracePt t="39602" x="7754938" y="3857625"/>
          <p14:tracePt t="39619" x="7754938" y="3863975"/>
          <p14:tracePt t="39635" x="7754938" y="3868738"/>
          <p14:tracePt t="39652" x="7750175" y="3875088"/>
          <p14:tracePt t="39695" x="7750175" y="3879850"/>
          <p14:tracePt t="39791" x="7743825" y="3879850"/>
          <p14:tracePt t="39802" x="7743825" y="3886200"/>
          <p14:tracePt t="39805" x="7737475" y="3897313"/>
          <p14:tracePt t="39818" x="7726363" y="3908425"/>
          <p14:tracePt t="39835" x="7721600" y="3925888"/>
          <p14:tracePt t="39852" x="7708900" y="3937000"/>
          <p14:tracePt t="39868" x="7697788" y="3943350"/>
          <p14:tracePt t="39885" x="7686675" y="3954463"/>
          <p14:tracePt t="39902" x="7680325" y="3960813"/>
          <p14:tracePt t="39902" x="7675563" y="3960813"/>
          <p14:tracePt t="39919" x="7675563" y="3965575"/>
          <p14:tracePt t="39935" x="7664450" y="3965575"/>
          <p14:tracePt t="39952" x="7664450" y="3971925"/>
          <p14:tracePt t="40975" x="7658100" y="3971925"/>
          <p14:tracePt t="40985" x="7640638" y="3971925"/>
          <p14:tracePt t="40991" x="7600950" y="3971925"/>
          <p14:tracePt t="41002" x="7566025" y="3971925"/>
          <p14:tracePt t="41018" x="7521575" y="3971925"/>
          <p14:tracePt t="41035" x="7458075" y="3971925"/>
          <p14:tracePt t="41052" x="7400925" y="3971925"/>
          <p14:tracePt t="41069" x="7343775" y="3971925"/>
          <p14:tracePt t="41085" x="7275513" y="3971925"/>
          <p14:tracePt t="41102" x="7207250" y="3971925"/>
          <p14:tracePt t="41118" x="7126288" y="3971925"/>
          <p14:tracePt t="41135" x="7092950" y="3971925"/>
          <p14:tracePt t="41152" x="7064375" y="3971925"/>
          <p14:tracePt t="41168" x="7046913" y="3971925"/>
          <p14:tracePt t="41185" x="7035800" y="3971925"/>
          <p14:tracePt t="41202" x="7023100" y="3971925"/>
          <p14:tracePt t="42255" x="7018338" y="3971925"/>
          <p14:tracePt t="42271" x="7007225" y="3971925"/>
          <p14:tracePt t="42285" x="6994525" y="3971925"/>
          <p14:tracePt t="42286" x="6972300" y="3971925"/>
          <p14:tracePt t="42301" x="6943725" y="3971925"/>
          <p14:tracePt t="42319" x="6915150" y="3965575"/>
          <p14:tracePt t="42335" x="6908800" y="3965575"/>
          <p14:tracePt t="42352" x="6904038" y="3965575"/>
          <p14:tracePt t="42471" x="6897688" y="3965575"/>
          <p14:tracePt t="42495" x="6892925" y="3965575"/>
          <p14:tracePt t="42503" x="6869113" y="3971925"/>
          <p14:tracePt t="42518" x="6846888" y="3978275"/>
          <p14:tracePt t="42535" x="6823075" y="3983038"/>
          <p14:tracePt t="42552" x="6811963" y="3983038"/>
          <p14:tracePt t="42568" x="6807200" y="3983038"/>
          <p14:tracePt t="42695" x="6800850" y="3983038"/>
          <p14:tracePt t="42703" x="6794500" y="3983038"/>
          <p14:tracePt t="42719" x="6761163" y="3983038"/>
          <p14:tracePt t="42735" x="6721475" y="3983038"/>
          <p14:tracePt t="42752" x="6675438" y="3983038"/>
          <p14:tracePt t="42768" x="6629400" y="3983038"/>
          <p14:tracePt t="42785" x="6594475" y="3983038"/>
          <p14:tracePt t="42801" x="6554788" y="3983038"/>
          <p14:tracePt t="42819" x="6526213" y="3983038"/>
          <p14:tracePt t="42835" x="6503988" y="3983038"/>
          <p14:tracePt t="42852" x="6486525" y="3983038"/>
          <p14:tracePt t="42868" x="6475413" y="3983038"/>
          <p14:tracePt t="42885" x="6469063" y="3983038"/>
          <p14:tracePt t="42901" x="6469063" y="3989388"/>
          <p14:tracePt t="43143" x="6464300" y="3983038"/>
          <p14:tracePt t="43151" x="6464300" y="3978275"/>
          <p14:tracePt t="43159" x="6457950" y="3954463"/>
          <p14:tracePt t="43171" x="6451600" y="3932238"/>
          <p14:tracePt t="43185" x="6440488" y="3908425"/>
          <p14:tracePt t="43201" x="6423025" y="3879850"/>
          <p14:tracePt t="43218" x="6411913" y="3857625"/>
          <p14:tracePt t="43235" x="6400800" y="3835400"/>
          <p14:tracePt t="43252" x="6394450" y="3817938"/>
          <p14:tracePt t="43268" x="6389688" y="3800475"/>
          <p14:tracePt t="43285" x="6378575" y="3783013"/>
          <p14:tracePt t="43301" x="6365875" y="3760788"/>
          <p14:tracePt t="43318" x="6343650" y="3725863"/>
          <p14:tracePt t="43335" x="6332538" y="3703638"/>
          <p14:tracePt t="43352" x="6321425" y="3692525"/>
          <p14:tracePt t="43368" x="6308725" y="3675063"/>
          <p14:tracePt t="43385" x="6297613" y="3668713"/>
          <p14:tracePt t="43401" x="6292850" y="3663950"/>
          <p14:tracePt t="43418" x="6280150" y="3663950"/>
          <p14:tracePt t="43436" x="6264275" y="3663950"/>
          <p14:tracePt t="43451" x="6240463" y="3663950"/>
          <p14:tracePt t="43470" x="6200775" y="3663950"/>
          <p14:tracePt t="43485" x="6161088" y="3668713"/>
          <p14:tracePt t="43502" x="6103938" y="3675063"/>
          <p14:tracePt t="43518" x="5994400" y="3675063"/>
          <p14:tracePt t="43551" x="5908675" y="3675063"/>
          <p14:tracePt t="43552" x="5818188" y="3675063"/>
          <p14:tracePt t="43569" x="5754688" y="3668713"/>
          <p14:tracePt t="43585" x="5692775" y="3663950"/>
          <p14:tracePt t="43602" x="5635625" y="3657600"/>
          <p14:tracePt t="43618" x="5594350" y="3646488"/>
          <p14:tracePt t="43635" x="5572125" y="3640138"/>
          <p14:tracePt t="43651" x="5554663" y="3640138"/>
          <p14:tracePt t="43767" x="5549900" y="3646488"/>
          <p14:tracePt t="43767" x="5532438" y="3692525"/>
          <p14:tracePt t="43785" x="5508625" y="3765550"/>
          <p14:tracePt t="43802" x="5492750" y="3868738"/>
          <p14:tracePt t="43818" x="5480050" y="4011613"/>
          <p14:tracePt t="43835" x="5475288" y="4149725"/>
          <p14:tracePt t="43851" x="5468938" y="4292600"/>
          <p14:tracePt t="43868" x="5464175" y="4406900"/>
          <p14:tracePt t="43885" x="5464175" y="4508500"/>
          <p14:tracePt t="43902" x="5457825" y="4583113"/>
          <p14:tracePt t="43918" x="5457825" y="4651375"/>
          <p14:tracePt t="43935" x="5457825" y="4686300"/>
          <p14:tracePt t="43951" x="5457825" y="4714875"/>
          <p14:tracePt t="43969" x="5457825" y="4732338"/>
          <p14:tracePt t="43985" x="5457825" y="4749800"/>
          <p14:tracePt t="44002" x="5457825" y="4754563"/>
          <p14:tracePt t="44079" x="5464175" y="4754563"/>
          <p14:tracePt t="44087" x="5464175" y="4760913"/>
          <p14:tracePt t="44087" x="5468938" y="4760913"/>
          <p14:tracePt t="44103" x="5480050" y="4765675"/>
          <p14:tracePt t="44103" x="5503863" y="4772025"/>
          <p14:tracePt t="44118" x="5635625" y="4811713"/>
          <p14:tracePt t="44135" x="5749925" y="4840288"/>
          <p14:tracePt t="44151" x="5868988" y="4868863"/>
          <p14:tracePt t="44168" x="5994400" y="4886325"/>
          <p14:tracePt t="44185" x="6103938" y="4903788"/>
          <p14:tracePt t="44202" x="6194425" y="4908550"/>
          <p14:tracePt t="44218" x="6240463" y="4914900"/>
          <p14:tracePt t="44235" x="6257925" y="4921250"/>
          <p14:tracePt t="44519" x="6264275" y="4914900"/>
          <p14:tracePt t="44519" x="6275388" y="4892675"/>
          <p14:tracePt t="44535" x="6292850" y="4857750"/>
          <p14:tracePt t="44551" x="6315075" y="4818063"/>
          <p14:tracePt t="44568" x="6337300" y="4778375"/>
          <p14:tracePt t="44585" x="6361113" y="4725988"/>
          <p14:tracePt t="44601" x="6372225" y="4679950"/>
          <p14:tracePt t="44618" x="6383338" y="4657725"/>
          <p14:tracePt t="44635" x="6383338" y="4640263"/>
          <p14:tracePt t="44671" x="6383338" y="4635500"/>
          <p14:tracePt t="44687" x="6383338" y="4629150"/>
          <p14:tracePt t="44882" x="6383338" y="4635500"/>
          <p14:tracePt t="45015" x="6394450" y="4635500"/>
          <p14:tracePt t="45019" x="6411913" y="4622800"/>
          <p14:tracePt t="45035" x="6440488" y="4611688"/>
          <p14:tracePt t="45051" x="6486525" y="4589463"/>
          <p14:tracePt t="45068" x="6537325" y="4560888"/>
          <p14:tracePt t="45085" x="6572250" y="4532313"/>
          <p14:tracePt t="45102" x="6607175" y="4492625"/>
          <p14:tracePt t="45102" x="6611938" y="4475163"/>
          <p14:tracePt t="45119" x="6623050" y="4446588"/>
          <p14:tracePt t="45135" x="6629400" y="4422775"/>
          <p14:tracePt t="45152" x="6629400" y="4400550"/>
          <p14:tracePt t="45168" x="6629400" y="4378325"/>
          <p14:tracePt t="45185" x="6629400" y="4354513"/>
          <p14:tracePt t="45201" x="6629400" y="4325938"/>
          <p14:tracePt t="45219" x="6629400" y="4292600"/>
          <p14:tracePt t="45235" x="6623050" y="4264025"/>
          <p14:tracePt t="45252" x="6611938" y="4240213"/>
          <p14:tracePt t="45268" x="6611938" y="4211638"/>
          <p14:tracePt t="45285" x="6600825" y="4194175"/>
          <p14:tracePt t="45301" x="6600825" y="4183063"/>
          <p14:tracePt t="45318" x="6600825" y="4160838"/>
          <p14:tracePt t="45335" x="6594475" y="4154488"/>
          <p14:tracePt t="45352" x="6594475" y="4143375"/>
          <p14:tracePt t="45368" x="6589713" y="4137025"/>
          <p14:tracePt t="45569" x="0" y="0"/>
        </p14:tracePtLst>
        <p14:tracePtLst>
          <p14:tracePt t="103382" x="7486650" y="3954463"/>
          <p14:tracePt t="103383" x="7475538" y="3937000"/>
          <p14:tracePt t="103400" x="7464425" y="3921125"/>
          <p14:tracePt t="103417" x="7440613" y="3903663"/>
          <p14:tracePt t="103433" x="7412038" y="3886200"/>
          <p14:tracePt t="103450" x="7378700" y="3868738"/>
          <p14:tracePt t="103467" x="7326313" y="3851275"/>
          <p14:tracePt t="103483" x="7251700" y="3829050"/>
          <p14:tracePt t="103500" x="7178675" y="3811588"/>
          <p14:tracePt t="103517" x="7104063" y="3806825"/>
          <p14:tracePt t="103534" x="7018338" y="3800475"/>
          <p14:tracePt t="103550" x="6851650" y="3794125"/>
          <p14:tracePt t="103567" x="6726238" y="3794125"/>
          <p14:tracePt t="103583" x="6600825" y="3800475"/>
          <p14:tracePt t="103600" x="6469063" y="3817938"/>
          <p14:tracePt t="103617" x="6343650" y="3822700"/>
          <p14:tracePt t="103633" x="6211888" y="3835400"/>
          <p14:tracePt t="103650" x="6092825" y="3846513"/>
          <p14:tracePt t="103667" x="5983288" y="3857625"/>
          <p14:tracePt t="103683" x="5880100" y="3875088"/>
          <p14:tracePt t="103700" x="5789613" y="3892550"/>
          <p14:tracePt t="103717" x="5715000" y="3925888"/>
          <p14:tracePt t="103734" x="5646738" y="3954463"/>
          <p14:tracePt t="103750" x="5543550" y="4011613"/>
          <p14:tracePt t="103768" x="5475288" y="4064000"/>
          <p14:tracePt t="103783" x="5418138" y="4121150"/>
          <p14:tracePt t="103800" x="5383213" y="4183063"/>
          <p14:tracePt t="103816" x="5378450" y="4240213"/>
          <p14:tracePt t="103833" x="5378450" y="4321175"/>
          <p14:tracePt t="103850" x="5400675" y="4400550"/>
          <p14:tracePt t="103867" x="5440363" y="4464050"/>
          <p14:tracePt t="103883" x="5480050" y="4514850"/>
          <p14:tracePt t="103900" x="5543550" y="4554538"/>
          <p14:tracePt t="103917" x="5607050" y="4583113"/>
          <p14:tracePt t="103934" x="5680075" y="4606925"/>
          <p14:tracePt t="103950" x="5811838" y="4629150"/>
          <p14:tracePt t="103967" x="5932488" y="4629150"/>
          <p14:tracePt t="103983" x="6069013" y="4629150"/>
          <p14:tracePt t="104000" x="6240463" y="4606925"/>
          <p14:tracePt t="104016" x="6451600" y="4560888"/>
          <p14:tracePt t="104033" x="6635750" y="4521200"/>
          <p14:tracePt t="104050" x="6800850" y="4464050"/>
          <p14:tracePt t="104067" x="6954838" y="4411663"/>
          <p14:tracePt t="104084" x="7080250" y="4343400"/>
          <p14:tracePt t="104100" x="7194550" y="4279900"/>
          <p14:tracePt t="104117" x="7292975" y="4229100"/>
          <p14:tracePt t="104133" x="7350125" y="4178300"/>
          <p14:tracePt t="104133" x="7372350" y="4149725"/>
          <p14:tracePt t="104150" x="7394575" y="4097338"/>
          <p14:tracePt t="104167" x="7394575" y="4064000"/>
          <p14:tracePt t="104184" x="7383463" y="4022725"/>
          <p14:tracePt t="104200" x="7354888" y="3971925"/>
          <p14:tracePt t="104217" x="7304088" y="3914775"/>
          <p14:tracePt t="104233" x="7223125" y="3863975"/>
          <p14:tracePt t="104250" x="7126288" y="3817938"/>
          <p14:tracePt t="104266" x="7011988" y="3789363"/>
          <p14:tracePt t="104284" x="6886575" y="3771900"/>
          <p14:tracePt t="104300" x="6750050" y="3771900"/>
          <p14:tracePt t="104317" x="6607175" y="3778250"/>
          <p14:tracePt t="104333" x="6394450" y="3822700"/>
          <p14:tracePt t="104351" x="6286500" y="3863975"/>
          <p14:tracePt t="104367" x="6218238" y="3925888"/>
          <p14:tracePt t="104384" x="6189663" y="3994150"/>
          <p14:tracePt t="104400" x="6189663" y="4064000"/>
          <p14:tracePt t="104417" x="6207125" y="4137025"/>
          <p14:tracePt t="104433" x="6251575" y="4217988"/>
          <p14:tracePt t="104450" x="6321425" y="4279900"/>
          <p14:tracePt t="104466" x="6411913" y="4337050"/>
          <p14:tracePt t="104483" x="6521450" y="4365625"/>
          <p14:tracePt t="104500" x="6657975" y="4383088"/>
          <p14:tracePt t="104517" x="6765925" y="4365625"/>
          <p14:tracePt t="104533" x="6869113" y="4325938"/>
          <p14:tracePt t="104550" x="6937375" y="4268788"/>
          <p14:tracePt t="104566" x="6950075" y="4235450"/>
          <p14:tracePt t="104583" x="6950075" y="4211638"/>
          <p14:tracePt t="104600" x="6950075" y="4178300"/>
          <p14:tracePt t="104617" x="6915150" y="4132263"/>
          <p14:tracePt t="104633" x="6869113" y="4086225"/>
          <p14:tracePt t="104650" x="6811963" y="4046538"/>
          <p14:tracePt t="104666" x="6750050" y="4011613"/>
          <p14:tracePt t="104683" x="6708775" y="3983038"/>
          <p14:tracePt t="104700" x="6680200" y="3971925"/>
          <p14:tracePt t="104717" x="6669088" y="3965575"/>
          <p14:tracePt t="104733" x="6669088" y="3960813"/>
          <p14:tracePt t="104878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Lines are connected between two points.</a:t>
            </a:r>
          </a:p>
          <a:p>
            <a:pPr lvl="1"/>
            <a:r>
              <a:rPr lang="en-US" dirty="0" smtClean="0"/>
              <a:t>Transmission: connected between two substations</a:t>
            </a:r>
          </a:p>
          <a:p>
            <a:pPr lvl="1"/>
            <a:r>
              <a:rPr lang="en-US" dirty="0" smtClean="0"/>
              <a:t>Distribution: contacted to a single substation</a:t>
            </a:r>
          </a:p>
          <a:p>
            <a:endParaRPr lang="en-US" dirty="0"/>
          </a:p>
          <a:p>
            <a:r>
              <a:rPr lang="en-US" dirty="0" smtClean="0"/>
              <a:t>Protection systems for a single line are generally designed to protect the line from thermal overload or fault.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At the transmission level line protection sometimes require communications between the two points.</a:t>
            </a:r>
          </a:p>
          <a:p>
            <a:endParaRPr lang="en-US" dirty="0"/>
          </a:p>
          <a:p>
            <a:r>
              <a:rPr lang="en-US" dirty="0" smtClean="0"/>
              <a:t>At the distribution level line protection rarely needs a communications line.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line from </a:t>
            </a:r>
            <a:r>
              <a:rPr lang="en-US" dirty="0"/>
              <a:t>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 descr="C:\PNNL Work\Current Projects\FOA-152 WSU\Photos\Unsorted\IMG_023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31"/>
    </mc:Choice>
    <mc:Fallback xmlns="">
      <p:transition spd="slow" advTm="24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9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/>
              <a:t>1</a:t>
            </a:r>
            <a:r>
              <a:rPr lang="en-US" dirty="0" smtClean="0"/>
              <a:t>: Switching and protective devices</a:t>
            </a:r>
          </a:p>
          <a:p>
            <a:endParaRPr lang="en-US" dirty="0" smtClean="0"/>
          </a:p>
          <a:p>
            <a:r>
              <a:rPr lang="en-US" dirty="0" smtClean="0"/>
              <a:t>Part 2: Protection schemes</a:t>
            </a:r>
          </a:p>
          <a:p>
            <a:endParaRPr lang="en-US" dirty="0" smtClean="0"/>
          </a:p>
          <a:p>
            <a:r>
              <a:rPr lang="en-US" dirty="0" smtClean="0"/>
              <a:t>Part 3: Reconfiguration</a:t>
            </a:r>
          </a:p>
          <a:p>
            <a:endParaRPr lang="en-US" dirty="0"/>
          </a:p>
          <a:p>
            <a:r>
              <a:rPr lang="en-US" dirty="0" smtClean="0"/>
              <a:t>Part 4: Switching examples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03"/>
    </mc:Choice>
    <mc:Fallback xmlns="">
      <p:transition spd="slow" advTm="31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Electrical busses are simply metal bars that are used to connect different pieces of equipment.</a:t>
            </a:r>
          </a:p>
          <a:p>
            <a:endParaRPr lang="en-US" dirty="0"/>
          </a:p>
          <a:p>
            <a:r>
              <a:rPr lang="en-US" dirty="0" smtClean="0"/>
              <a:t>Bus protection is used within a substation to protect electrical buses.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Bus protection is generally designed to protect a single bus or sub-bus from phase to phase or phase to ground faults.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Switching for the purposes of protection will remove the </a:t>
            </a:r>
            <a:r>
              <a:rPr lang="en-US" dirty="0" smtClean="0"/>
              <a:t>bus from operation.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3" descr="C:\PNNL Work\Current Projects\FOA-152 WSU\Photos\Substations\Twisp\IMG_0257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607" b="18262"/>
          <a:stretch/>
        </p:blipFill>
        <p:spPr bwMode="auto">
          <a:xfrm>
            <a:off x="4648200" y="1743197"/>
            <a:ext cx="4038600" cy="423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65"/>
    </mc:Choice>
    <mc:Fallback xmlns="">
      <p:transition spd="slow" advTm="131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Protection Scheme (SPS)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At the transmission system there are some dynamic issues that span an entire region or interconnect.</a:t>
            </a:r>
          </a:p>
          <a:p>
            <a:endParaRPr lang="en-US" dirty="0"/>
          </a:p>
          <a:p>
            <a:r>
              <a:rPr lang="en-US" dirty="0" smtClean="0"/>
              <a:t>To address these issues special protection schemes, also known as remedial action schemes (RAS), were developed.</a:t>
            </a:r>
          </a:p>
          <a:p>
            <a:endParaRPr lang="en-US" dirty="0"/>
          </a:p>
          <a:p>
            <a:r>
              <a:rPr lang="en-US" dirty="0" smtClean="0"/>
              <a:t>A special protection system requires a communication system because of the wide geographic separation of its components.</a:t>
            </a:r>
          </a:p>
          <a:p>
            <a:endParaRPr lang="en-US" dirty="0" smtClean="0"/>
          </a:p>
          <a:p>
            <a:r>
              <a:rPr lang="en-US" dirty="0" smtClean="0"/>
              <a:t>Switching operations for a SPS have the potential to affect multiple substations including generation units.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4" descr="WeaternIc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00200"/>
            <a:ext cx="2667000" cy="4133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25"/>
    </mc:Choice>
    <mc:Fallback xmlns="">
      <p:transition spd="slow" advTm="182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69" x="6503988" y="3035300"/>
          <p14:tracePt t="35877" x="6503988" y="3028950"/>
          <p14:tracePt t="35896" x="6508750" y="3028950"/>
          <p14:tracePt t="35912" x="6521450" y="3022600"/>
          <p14:tracePt t="35929" x="6532563" y="3017838"/>
          <p14:tracePt t="35946" x="6554788" y="3006725"/>
          <p14:tracePt t="35962" x="6572250" y="3000375"/>
          <p14:tracePt t="35979" x="6594475" y="2989263"/>
          <p14:tracePt t="35995" x="6607175" y="2982913"/>
          <p14:tracePt t="36012" x="6618288" y="2971800"/>
          <p14:tracePt t="36029" x="6623050" y="2971800"/>
          <p14:tracePt t="36269" x="6623050" y="2978150"/>
          <p14:tracePt t="36279" x="6618288" y="2978150"/>
          <p14:tracePt t="36279" x="6611938" y="2982913"/>
          <p14:tracePt t="36295" x="6611938" y="2989263"/>
          <p14:tracePt t="36312" x="6607175" y="2989263"/>
          <p14:tracePt t="36329" x="6607175" y="3000375"/>
          <p14:tracePt t="36346" x="6594475" y="3006725"/>
          <p14:tracePt t="36362" x="6589713" y="3011488"/>
          <p14:tracePt t="36380" x="6583363" y="3028950"/>
          <p14:tracePt t="36395" x="6572250" y="3040063"/>
          <p14:tracePt t="36395" x="6565900" y="3051175"/>
          <p14:tracePt t="36413" x="6561138" y="3063875"/>
          <p14:tracePt t="36429" x="6537325" y="3108325"/>
          <p14:tracePt t="36446" x="6526213" y="3149600"/>
          <p14:tracePt t="36462" x="6508750" y="3178175"/>
          <p14:tracePt t="36479" x="6492875" y="3217863"/>
          <p14:tracePt t="36495" x="6475413" y="3246438"/>
          <p14:tracePt t="36513" x="6457950" y="3292475"/>
          <p14:tracePt t="36529" x="6451600" y="3336925"/>
          <p14:tracePt t="36546" x="6435725" y="3389313"/>
          <p14:tracePt t="36562" x="6423025" y="3440113"/>
          <p14:tracePt t="36579" x="6411913" y="3497263"/>
          <p14:tracePt t="36595" x="6407150" y="3543300"/>
          <p14:tracePt t="36613" x="6407150" y="3594100"/>
          <p14:tracePt t="36629" x="6400800" y="3675063"/>
          <p14:tracePt t="36646" x="6400800" y="3736975"/>
          <p14:tracePt t="36662" x="6400800" y="3806825"/>
          <p14:tracePt t="36679" x="6400800" y="3868738"/>
          <p14:tracePt t="36695" x="6400800" y="3932238"/>
          <p14:tracePt t="36712" x="6400800" y="3978275"/>
          <p14:tracePt t="36729" x="6400800" y="4035425"/>
          <p14:tracePt t="36746" x="6400800" y="4079875"/>
          <p14:tracePt t="36762" x="6400800" y="4132263"/>
          <p14:tracePt t="36779" x="6400800" y="4189413"/>
          <p14:tracePt t="36795" x="6407150" y="4246563"/>
          <p14:tracePt t="36813" x="6411913" y="4303713"/>
          <p14:tracePt t="36829" x="6418263" y="4383088"/>
          <p14:tracePt t="36846" x="6429375" y="4435475"/>
          <p14:tracePt t="36862" x="6435725" y="4486275"/>
          <p14:tracePt t="36880" x="6440488" y="4532313"/>
          <p14:tracePt t="36895" x="6451600" y="4594225"/>
          <p14:tracePt t="36912" x="6464300" y="4651375"/>
          <p14:tracePt t="36929" x="6475413" y="4697413"/>
          <p14:tracePt t="36946" x="6486525" y="4737100"/>
          <p14:tracePt t="36962" x="6492875" y="4772025"/>
          <p14:tracePt t="36979" x="6497638" y="4783138"/>
          <p14:tracePt t="36995" x="6503988" y="4794250"/>
          <p14:tracePt t="36995" x="6503988" y="4800600"/>
          <p14:tracePt t="37941" x="6503988" y="4794250"/>
          <p14:tracePt t="37949" x="6497638" y="4778375"/>
          <p14:tracePt t="37962" x="6486525" y="4708525"/>
          <p14:tracePt t="37979" x="6469063" y="4611688"/>
          <p14:tracePt t="37996" x="6457950" y="4525963"/>
          <p14:tracePt t="38012" x="6435725" y="4389438"/>
          <p14:tracePt t="38045" x="6418263" y="4308475"/>
          <p14:tracePt t="38046" x="6400800" y="4206875"/>
          <p14:tracePt t="38063" x="6389688" y="4092575"/>
          <p14:tracePt t="38079" x="6365875" y="3989388"/>
          <p14:tracePt t="38096" x="6354763" y="3879850"/>
          <p14:tracePt t="38112" x="6337300" y="3778250"/>
          <p14:tracePt t="38129" x="6332538" y="3679825"/>
          <p14:tracePt t="38145" x="6321425" y="3582988"/>
          <p14:tracePt t="38163" x="6315075" y="3497263"/>
          <p14:tracePt t="38179" x="6315075" y="3411538"/>
          <p14:tracePt t="38196" x="6315075" y="3354388"/>
          <p14:tracePt t="38212" x="6321425" y="3303588"/>
          <p14:tracePt t="38212" x="6326188" y="3279775"/>
          <p14:tracePt t="38229" x="6332538" y="3240088"/>
          <p14:tracePt t="38245" x="6343650" y="3211513"/>
          <p14:tracePt t="38262" x="6354763" y="3189288"/>
          <p14:tracePt t="38279" x="6361113" y="3160713"/>
          <p14:tracePt t="38295" x="6372225" y="3143250"/>
          <p14:tracePt t="38312" x="6378575" y="3125788"/>
          <p14:tracePt t="38329" x="6389688" y="3114675"/>
          <p14:tracePt t="38345" x="6394450" y="3103563"/>
          <p14:tracePt t="38363" x="6400800" y="3097213"/>
          <p14:tracePt t="38379" x="6407150" y="3086100"/>
          <p14:tracePt t="38396" x="6411913" y="3079750"/>
          <p14:tracePt t="38412" x="6411913" y="3068638"/>
          <p14:tracePt t="38837" x="6411913" y="3074988"/>
          <p14:tracePt t="38846" x="6407150" y="3079750"/>
          <p14:tracePt t="38847" x="6365875" y="3103563"/>
          <p14:tracePt t="38862" x="6315075" y="3132138"/>
          <p14:tracePt t="38879" x="6246813" y="3160713"/>
          <p14:tracePt t="38895" x="6178550" y="3182938"/>
          <p14:tracePt t="38913" x="6126163" y="3200400"/>
          <p14:tracePt t="38929" x="6092825" y="3206750"/>
          <p14:tracePt t="38946" x="6075363" y="3217863"/>
          <p14:tracePt t="38962" x="6069013" y="3217863"/>
          <p14:tracePt t="39060" x="0" y="0"/>
        </p14:tracePtLst>
        <p14:tracePtLst>
          <p14:tracePt t="45773" x="7372350" y="4664075"/>
          <p14:tracePt t="45781" x="7378700" y="4651375"/>
          <p14:tracePt t="45781" x="7378700" y="4640263"/>
          <p14:tracePt t="45795" x="7378700" y="4618038"/>
          <p14:tracePt t="45813" x="7378700" y="4589463"/>
          <p14:tracePt t="45829" x="7372350" y="4554538"/>
          <p14:tracePt t="45853" x="7361238" y="4537075"/>
          <p14:tracePt t="45869" x="7350125" y="4525963"/>
          <p14:tracePt t="45885" x="7337425" y="4514850"/>
          <p14:tracePt t="45901" x="7321550" y="4503738"/>
          <p14:tracePt t="45916" x="7297738" y="4486275"/>
          <p14:tracePt t="45928" x="7280275" y="4479925"/>
          <p14:tracePt t="45945" x="7269163" y="4475163"/>
          <p14:tracePt t="46036" x="7269163" y="4486275"/>
          <p14:tracePt t="46044" x="7304088" y="4554538"/>
          <p14:tracePt t="46062" x="7350125" y="4600575"/>
          <p14:tracePt t="46078" x="7389813" y="4622800"/>
          <p14:tracePt t="46095" x="7429500" y="4640263"/>
          <p14:tracePt t="46111" x="7469188" y="4646613"/>
          <p14:tracePt t="46129" x="7508875" y="4646613"/>
          <p14:tracePt t="46145" x="7543800" y="4646613"/>
          <p14:tracePt t="46162" x="7578725" y="4646613"/>
          <p14:tracePt t="46178" x="7607300" y="4646613"/>
          <p14:tracePt t="46195" x="7629525" y="4635500"/>
          <p14:tracePt t="46211" x="7640638" y="4622800"/>
          <p14:tracePt t="46211" x="7640638" y="4618038"/>
          <p14:tracePt t="46229" x="7646988" y="4606925"/>
          <p14:tracePt t="46245" x="7646988" y="4594225"/>
          <p14:tracePt t="46262" x="7646988" y="4565650"/>
          <p14:tracePt t="46278" x="7629525" y="4543425"/>
          <p14:tracePt t="46295" x="7612063" y="4508500"/>
          <p14:tracePt t="46311" x="7600950" y="4492625"/>
          <p14:tracePt t="46328" x="7578725" y="4479925"/>
          <p14:tracePt t="46345" x="7561263" y="4468813"/>
          <p14:tracePt t="46362" x="7554913" y="4464050"/>
          <p14:tracePt t="46420" x="7550150" y="4464050"/>
          <p14:tracePt t="46436" x="7537450" y="4464050"/>
          <p14:tracePt t="46444" x="7480300" y="4508500"/>
          <p14:tracePt t="46462" x="7429500" y="4549775"/>
          <p14:tracePt t="46478" x="7389813" y="4600575"/>
          <p14:tracePt t="46495" x="7337425" y="4629150"/>
          <p14:tracePt t="46511" x="7315200" y="4651375"/>
          <p14:tracePt t="46529" x="7297738" y="4668838"/>
          <p14:tracePt t="46545" x="7286625" y="4679950"/>
          <p14:tracePt t="46562" x="7286625" y="4692650"/>
          <p14:tracePt t="46578" x="7286625" y="4703763"/>
          <p14:tracePt t="46595" x="7286625" y="4721225"/>
          <p14:tracePt t="46611" x="7297738" y="4749800"/>
          <p14:tracePt t="46611" x="7304088" y="4760913"/>
          <p14:tracePt t="46629" x="7337425" y="4789488"/>
          <p14:tracePt t="46645" x="7389813" y="4818063"/>
          <p14:tracePt t="46662" x="7446963" y="4840288"/>
          <p14:tracePt t="46678" x="7521575" y="4851400"/>
          <p14:tracePt t="46695" x="7583488" y="4851400"/>
          <p14:tracePt t="46711" x="7658100" y="4846638"/>
          <p14:tracePt t="46728" x="7708900" y="4835525"/>
          <p14:tracePt t="46746" x="7754938" y="4806950"/>
          <p14:tracePt t="46761" x="7783513" y="4783138"/>
          <p14:tracePt t="46779" x="7800975" y="4760913"/>
          <p14:tracePt t="46795" x="7807325" y="4721225"/>
          <p14:tracePt t="46812" x="7807325" y="4679950"/>
          <p14:tracePt t="46828" x="7783513" y="4600575"/>
          <p14:tracePt t="46845" x="7754938" y="4549775"/>
          <p14:tracePt t="46861" x="7715250" y="4492625"/>
          <p14:tracePt t="46878" x="7675563" y="4446588"/>
          <p14:tracePt t="46895" x="7623175" y="4400550"/>
          <p14:tracePt t="46912" x="7572375" y="4365625"/>
          <p14:tracePt t="46928" x="7526338" y="4354513"/>
          <p14:tracePt t="46945" x="7493000" y="4349750"/>
          <p14:tracePt t="46961" x="7464425" y="4349750"/>
          <p14:tracePt t="46978" x="7435850" y="4360863"/>
          <p14:tracePt t="46995" x="7394575" y="4394200"/>
          <p14:tracePt t="47012" x="7343775" y="4451350"/>
          <p14:tracePt t="47028" x="7280275" y="4543425"/>
          <p14:tracePt t="47061" x="7258050" y="4594225"/>
          <p14:tracePt t="47062" x="7251700" y="4651375"/>
          <p14:tracePt t="47079" x="7264400" y="4714875"/>
          <p14:tracePt t="47095" x="7304088" y="4760913"/>
          <p14:tracePt t="47112" x="7343775" y="4794250"/>
          <p14:tracePt t="47128" x="7394575" y="4811713"/>
          <p14:tracePt t="47145" x="7475538" y="4822825"/>
          <p14:tracePt t="47161" x="7561263" y="4829175"/>
          <p14:tracePt t="47178" x="7651750" y="4822825"/>
          <p14:tracePt t="47195" x="7732713" y="4789488"/>
          <p14:tracePt t="47212" x="7789863" y="4754563"/>
          <p14:tracePt t="47228" x="7829550" y="4708525"/>
          <p14:tracePt t="47245" x="7829550" y="4675188"/>
          <p14:tracePt t="47261" x="7829550" y="4640263"/>
          <p14:tracePt t="47278" x="7812088" y="4606925"/>
          <p14:tracePt t="47295" x="7783513" y="4565650"/>
          <p14:tracePt t="47312" x="7750175" y="4537075"/>
          <p14:tracePt t="47328" x="7715250" y="4508500"/>
          <p14:tracePt t="47345" x="7669213" y="4486275"/>
          <p14:tracePt t="47361" x="7646988" y="4479925"/>
          <p14:tracePt t="47378" x="7623175" y="4475163"/>
          <p14:tracePt t="47395" x="7623175" y="4468813"/>
          <p14:tracePt t="47473" x="0" y="0"/>
        </p14:tracePtLst>
        <p14:tracePtLst>
          <p14:tracePt t="104598" x="7904163" y="4578350"/>
          <p14:tracePt t="104654" x="7908925" y="4572000"/>
          <p14:tracePt t="104662" x="7926388" y="4543425"/>
          <p14:tracePt t="104679" x="7961313" y="4521200"/>
          <p14:tracePt t="104695" x="8018463" y="4497388"/>
          <p14:tracePt t="104712" x="8115300" y="4475163"/>
          <p14:tracePt t="104729" x="8235950" y="4468813"/>
          <p14:tracePt t="104746" x="8401050" y="4457700"/>
          <p14:tracePt t="104762" x="8607425" y="4440238"/>
          <p14:tracePt t="104779" x="8869363" y="4435475"/>
          <p14:tracePt t="104795" x="9097963" y="4422775"/>
          <p14:tracePt t="104812" x="9137650" y="4422775"/>
          <p14:tracePt t="104830" x="9137650" y="4429125"/>
          <p14:tracePt t="104845" x="9137650" y="4440238"/>
          <p14:tracePt t="104863" x="9137650" y="4446588"/>
          <p14:tracePt t="104879" x="9132888" y="4446588"/>
          <p14:tracePt t="104896" x="9121775" y="4446588"/>
          <p14:tracePt t="104912" x="8983663" y="4457700"/>
          <p14:tracePt t="104929" x="8772525" y="4479925"/>
          <p14:tracePt t="104945" x="8607425" y="4486275"/>
          <p14:tracePt t="104963" x="8435975" y="4492625"/>
          <p14:tracePt t="104979" x="8280400" y="4492625"/>
          <p14:tracePt t="104996" x="8172450" y="4475163"/>
          <p14:tracePt t="105012" x="8093075" y="4446588"/>
          <p14:tracePt t="105029" x="8001000" y="4411663"/>
          <p14:tracePt t="105045" x="7880350" y="4378325"/>
          <p14:tracePt t="105063" x="7807325" y="4360863"/>
          <p14:tracePt t="105079" x="7732713" y="4354513"/>
          <p14:tracePt t="105096" x="7675563" y="4354513"/>
          <p14:tracePt t="105112" x="7640638" y="4360863"/>
          <p14:tracePt t="105129" x="7612063" y="4378325"/>
          <p14:tracePt t="105145" x="7583488" y="4389438"/>
          <p14:tracePt t="105163" x="7566025" y="4406900"/>
          <p14:tracePt t="105179" x="7543800" y="4435475"/>
          <p14:tracePt t="105196" x="7526338" y="4464050"/>
          <p14:tracePt t="105212" x="7497763" y="4514850"/>
          <p14:tracePt t="105229" x="7469188" y="4554538"/>
          <p14:tracePt t="105245" x="7412038" y="4611688"/>
          <p14:tracePt t="105263" x="7378700" y="4646613"/>
          <p14:tracePt t="105279" x="7350125" y="4675188"/>
          <p14:tracePt t="105296" x="7337425" y="4697413"/>
          <p14:tracePt t="105312" x="7326313" y="4714875"/>
          <p14:tracePt t="105329" x="7326313" y="4725988"/>
          <p14:tracePt t="105422" x="7326313" y="4721225"/>
          <p14:tracePt t="105430" x="7326313" y="4714875"/>
          <p14:tracePt t="105431" x="7332663" y="4708525"/>
          <p14:tracePt t="105445" x="7337425" y="4668838"/>
          <p14:tracePt t="105463" x="7343775" y="4622800"/>
          <p14:tracePt t="105479" x="7343775" y="4578350"/>
          <p14:tracePt t="105496" x="7326313" y="4532313"/>
          <p14:tracePt t="105512" x="7308850" y="4497388"/>
          <p14:tracePt t="105529" x="7292975" y="4479925"/>
          <p14:tracePt t="105545" x="7280275" y="4475163"/>
          <p14:tracePt t="105563" x="7275513" y="4475163"/>
          <p14:tracePt t="105598" x="7269163" y="4479925"/>
          <p14:tracePt t="105599" x="7258050" y="4497388"/>
          <p14:tracePt t="105612" x="7235825" y="4565650"/>
          <p14:tracePt t="105629" x="7212013" y="4657725"/>
          <p14:tracePt t="105645" x="7194550" y="4778375"/>
          <p14:tracePt t="105663" x="7189788" y="4835525"/>
          <p14:tracePt t="105679" x="7189788" y="4875213"/>
          <p14:tracePt t="105696" x="7212013" y="4908550"/>
          <p14:tracePt t="105712" x="7258050" y="4937125"/>
          <p14:tracePt t="105729" x="7321550" y="4972050"/>
          <p14:tracePt t="105745" x="7389813" y="4989513"/>
          <p14:tracePt t="105762" x="7469188" y="5000625"/>
          <p14:tracePt t="105779" x="7537450" y="5000625"/>
          <p14:tracePt t="105796" x="7607300" y="4983163"/>
          <p14:tracePt t="105812" x="7658100" y="4954588"/>
          <p14:tracePt t="105829" x="7721600" y="4914900"/>
          <p14:tracePt t="105845" x="7800975" y="4846638"/>
          <p14:tracePt t="105863" x="7835900" y="4789488"/>
          <p14:tracePt t="105879" x="7858125" y="4737100"/>
          <p14:tracePt t="105895" x="7858125" y="4679950"/>
          <p14:tracePt t="105912" x="7858125" y="4622800"/>
          <p14:tracePt t="105929" x="7835900" y="4560888"/>
          <p14:tracePt t="105945" x="7794625" y="4497388"/>
          <p14:tracePt t="105962" x="7737475" y="4446588"/>
          <p14:tracePt t="105979" x="7675563" y="4406900"/>
          <p14:tracePt t="105996" x="7583488" y="4371975"/>
          <p14:tracePt t="106012" x="7486650" y="4354513"/>
          <p14:tracePt t="106029" x="7423150" y="4349750"/>
          <p14:tracePt t="106045" x="7332663" y="4378325"/>
          <p14:tracePt t="106079" x="7280275" y="4418013"/>
          <p14:tracePt t="106079" x="7229475" y="4497388"/>
          <p14:tracePt t="106095" x="7183438" y="4594225"/>
          <p14:tracePt t="106112" x="7154863" y="4732338"/>
          <p14:tracePt t="106129" x="7154863" y="4886325"/>
          <p14:tracePt t="106145" x="7194550" y="5029200"/>
          <p14:tracePt t="106162" x="7258050" y="5114925"/>
          <p14:tracePt t="106179" x="7304088" y="5143500"/>
          <p14:tracePt t="106195" x="7361238" y="5149850"/>
          <p14:tracePt t="106212" x="7458075" y="5121275"/>
          <p14:tracePt t="106229" x="7578725" y="5068888"/>
          <p14:tracePt t="106245" x="7737475" y="4954588"/>
          <p14:tracePt t="106263" x="7829550" y="4864100"/>
          <p14:tracePt t="106279" x="7893050" y="4754563"/>
          <p14:tracePt t="106295" x="7921625" y="4657725"/>
          <p14:tracePt t="106312" x="7926388" y="4543425"/>
          <p14:tracePt t="106329" x="7908925" y="4440238"/>
          <p14:tracePt t="106345" x="7858125" y="4354513"/>
          <p14:tracePt t="106362" x="7794625" y="4275138"/>
          <p14:tracePt t="106379" x="7726363" y="4235450"/>
          <p14:tracePt t="106395" x="7686675" y="4222750"/>
          <p14:tracePt t="106412" x="7658100" y="4229100"/>
          <p14:tracePt t="106429" x="7612063" y="4275138"/>
          <p14:tracePt t="106445" x="7532688" y="4435475"/>
          <p14:tracePt t="106462" x="7486650" y="4554538"/>
          <p14:tracePt t="106479" x="7464425" y="4668838"/>
          <p14:tracePt t="106495" x="7464425" y="4743450"/>
          <p14:tracePt t="106513" x="7504113" y="4794250"/>
          <p14:tracePt t="106529" x="7543800" y="4818063"/>
          <p14:tracePt t="106546" x="7594600" y="4822825"/>
          <p14:tracePt t="106562" x="7664450" y="4822825"/>
          <p14:tracePt t="106579" x="7743825" y="4818063"/>
          <p14:tracePt t="106595" x="7807325" y="4783138"/>
          <p14:tracePt t="106612" x="7840663" y="4743450"/>
          <p14:tracePt t="106629" x="7851775" y="4697413"/>
          <p14:tracePt t="106646" x="7847013" y="4646613"/>
          <p14:tracePt t="106662" x="7761288" y="4537075"/>
          <p14:tracePt t="106679" x="7629525" y="4440238"/>
          <p14:tracePt t="106695" x="7480300" y="4383088"/>
          <p14:tracePt t="106712" x="7372350" y="4360863"/>
          <p14:tracePt t="106729" x="7297738" y="4371975"/>
          <p14:tracePt t="106746" x="7212013" y="4435475"/>
          <p14:tracePt t="106762" x="7154863" y="4525963"/>
          <p14:tracePt t="106779" x="7132638" y="4622800"/>
          <p14:tracePt t="106795" x="7132638" y="4703763"/>
          <p14:tracePt t="106812" x="7150100" y="4760913"/>
          <p14:tracePt t="106828" x="7165975" y="4783138"/>
          <p14:tracePt t="106846" x="7183438" y="4794250"/>
          <p14:tracePt t="106862" x="7207250" y="4794250"/>
          <p14:tracePt t="106880" x="7212013" y="4794250"/>
          <p14:tracePt t="106895" x="7218363" y="4794250"/>
          <p14:tracePt t="106912" x="7223125" y="4794250"/>
          <p14:tracePt t="106928" x="7223125" y="4783138"/>
          <p14:tracePt t="106946" x="7229475" y="4783138"/>
          <p14:tracePt t="107150" x="7229475" y="4778375"/>
          <p14:tracePt t="107166" x="7240588" y="4760913"/>
          <p14:tracePt t="107171" x="7246938" y="4737100"/>
          <p14:tracePt t="107179" x="7286625" y="4692650"/>
          <p14:tracePt t="107195" x="7332663" y="4611688"/>
          <p14:tracePt t="107212" x="7383463" y="4521200"/>
          <p14:tracePt t="107228" x="7412038" y="4411663"/>
          <p14:tracePt t="107246" x="7423150" y="4292600"/>
          <p14:tracePt t="107262" x="7412038" y="4121150"/>
          <p14:tracePt t="107279" x="7372350" y="3978275"/>
          <p14:tracePt t="107295" x="7315200" y="3840163"/>
          <p14:tracePt t="107312" x="7258050" y="3697288"/>
          <p14:tracePt t="107328" x="7189788" y="3549650"/>
          <p14:tracePt t="107346" x="7108825" y="3411538"/>
          <p14:tracePt t="107362" x="7040563" y="3268663"/>
          <p14:tracePt t="107379" x="6965950" y="3154363"/>
          <p14:tracePt t="107395" x="6915150" y="3068638"/>
          <p14:tracePt t="107412" x="6864350" y="3006725"/>
          <p14:tracePt t="107428" x="6835775" y="2965450"/>
          <p14:tracePt t="107445" x="6818313" y="2943225"/>
          <p14:tracePt t="107678" x="6823075" y="2943225"/>
          <p14:tracePt t="107686" x="6835775" y="2932113"/>
          <p14:tracePt t="107695" x="6851650" y="2932113"/>
          <p14:tracePt t="107712" x="6864350" y="2921000"/>
          <p14:tracePt t="107728" x="6880225" y="2914650"/>
          <p14:tracePt t="107746" x="6892925" y="2908300"/>
          <p14:tracePt t="107762" x="6904038" y="2897188"/>
          <p14:tracePt t="107779" x="6915150" y="2886075"/>
          <p14:tracePt t="107795" x="6921500" y="2879725"/>
          <p14:tracePt t="107812" x="6926263" y="2874963"/>
          <p14:tracePt t="107828" x="6926263" y="2868613"/>
          <p14:tracePt t="107845" x="6926263" y="2863850"/>
          <p14:tracePt t="107862" x="6932613" y="2857500"/>
          <p14:tracePt t="107902" x="6932613" y="2851150"/>
          <p14:tracePt t="108046" x="6937375" y="2851150"/>
          <p14:tracePt t="108086" x="6937375" y="2857500"/>
          <p14:tracePt t="108095" x="6943725" y="2857500"/>
          <p14:tracePt t="108096" x="6943725" y="2863850"/>
          <p14:tracePt t="108112" x="6950075" y="2868613"/>
          <p14:tracePt t="108128" x="6954838" y="2874963"/>
          <p14:tracePt t="108145" x="6954838" y="2879725"/>
          <p14:tracePt t="108162" x="6954838" y="2892425"/>
          <p14:tracePt t="108178" x="6954838" y="2897188"/>
          <p14:tracePt t="108196" x="6954838" y="2914650"/>
          <p14:tracePt t="108212" x="6954838" y="2932113"/>
          <p14:tracePt t="108229" x="6954838" y="2936875"/>
          <p14:tracePt t="108326" x="6954838" y="2943225"/>
          <p14:tracePt t="108358" x="6954838" y="2949575"/>
          <p14:tracePt t="108366" x="6954838" y="2954338"/>
          <p14:tracePt t="108382" x="6950075" y="2965450"/>
          <p14:tracePt t="108398" x="6950075" y="2971800"/>
          <p14:tracePt t="108399" x="6950075" y="2978150"/>
          <p14:tracePt t="108412" x="6950075" y="2982913"/>
          <p14:tracePt t="108429" x="6943725" y="2989263"/>
          <p14:tracePt t="108445" x="6943725" y="2994025"/>
          <p14:tracePt t="108445" x="6943725" y="3000375"/>
          <p14:tracePt t="108462" x="6943725" y="3006725"/>
          <p14:tracePt t="108478" x="6943725" y="3011488"/>
          <p14:tracePt t="108495" x="6937375" y="3011488"/>
          <p14:tracePt t="108512" x="6937375" y="3022600"/>
          <p14:tracePt t="108529" x="6932613" y="3035300"/>
          <p14:tracePt t="108545" x="6926263" y="3051175"/>
          <p14:tracePt t="108562" x="6921500" y="3063875"/>
          <p14:tracePt t="108578" x="6921500" y="3074988"/>
          <p14:tracePt t="108596" x="6908800" y="3086100"/>
          <p14:tracePt t="108612" x="6908800" y="3092450"/>
          <p14:tracePt t="108629" x="6904038" y="3103563"/>
          <p14:tracePt t="108645" x="6897688" y="3121025"/>
          <p14:tracePt t="108662" x="6897688" y="3125788"/>
          <p14:tracePt t="108678" x="6892925" y="3125788"/>
          <p14:tracePt t="108696" x="6892925" y="3132138"/>
          <p14:tracePt t="108712" x="6886575" y="3136900"/>
          <p14:tracePt t="108729" x="6880225" y="3143250"/>
          <p14:tracePt t="108745" x="6875463" y="3149600"/>
          <p14:tracePt t="108762" x="6864350" y="3154363"/>
          <p14:tracePt t="108778" x="6846888" y="3165475"/>
          <p14:tracePt t="108795" x="6829425" y="3178175"/>
          <p14:tracePt t="108812" x="6807200" y="3182938"/>
          <p14:tracePt t="108829" x="6783388" y="3189288"/>
          <p14:tracePt t="108845" x="6754813" y="3189288"/>
          <p14:tracePt t="108862" x="6732588" y="3189288"/>
          <p14:tracePt t="108878" x="6708775" y="3189288"/>
          <p14:tracePt t="108896" x="6686550" y="3189288"/>
          <p14:tracePt t="108912" x="6657975" y="3189288"/>
          <p14:tracePt t="108929" x="6640513" y="3189288"/>
          <p14:tracePt t="108945" x="6611938" y="3189288"/>
          <p14:tracePt t="108962" x="6594475" y="3189288"/>
          <p14:tracePt t="108978" x="6572250" y="3189288"/>
          <p14:tracePt t="108996" x="6550025" y="3189288"/>
          <p14:tracePt t="109012" x="6521450" y="3189288"/>
          <p14:tracePt t="109029" x="6497638" y="3189288"/>
          <p14:tracePt t="109045" x="6457950" y="3189288"/>
          <p14:tracePt t="109062" x="6429375" y="3189288"/>
          <p14:tracePt t="109078" x="6407150" y="3189288"/>
          <p14:tracePt t="109095" x="6378575" y="3189288"/>
          <p14:tracePt t="109112" x="6343650" y="3189288"/>
          <p14:tracePt t="109129" x="6321425" y="3189288"/>
          <p14:tracePt t="109145" x="6297613" y="3189288"/>
          <p14:tracePt t="109162" x="6286500" y="3189288"/>
          <p14:tracePt t="109178" x="6275388" y="3189288"/>
          <p14:tracePt t="109195" x="6275388" y="3182938"/>
          <p14:tracePt t="109606" x="6280150" y="3182938"/>
          <p14:tracePt t="109606" x="6292850" y="3182938"/>
          <p14:tracePt t="109614" x="6315075" y="3189288"/>
          <p14:tracePt t="109628" x="6354763" y="3194050"/>
          <p14:tracePt t="109645" x="6429375" y="3200400"/>
          <p14:tracePt t="109662" x="6480175" y="3200400"/>
          <p14:tracePt t="109678" x="6521450" y="3200400"/>
          <p14:tracePt t="109695" x="6550025" y="3206750"/>
          <p14:tracePt t="109712" x="6565900" y="3206750"/>
          <p14:tracePt t="112110" x="6561138" y="3206750"/>
          <p14:tracePt t="112118" x="6537325" y="3211513"/>
          <p14:tracePt t="112128" x="6503988" y="3217863"/>
          <p14:tracePt t="112145" x="6464300" y="3217863"/>
          <p14:tracePt t="112162" x="6394450" y="3222625"/>
          <p14:tracePt t="112178" x="6326188" y="3222625"/>
          <p14:tracePt t="112195" x="6264275" y="3228975"/>
          <p14:tracePt t="112211" x="6211888" y="3240088"/>
          <p14:tracePt t="112229" x="6172200" y="3257550"/>
          <p14:tracePt t="112245" x="6121400" y="3297238"/>
          <p14:tracePt t="112262" x="6086475" y="3332163"/>
          <p14:tracePt t="112278" x="6046788" y="3378200"/>
          <p14:tracePt t="112295" x="6007100" y="3435350"/>
          <p14:tracePt t="112311" x="5972175" y="3492500"/>
          <p14:tracePt t="112329" x="5943600" y="3565525"/>
          <p14:tracePt t="112345" x="5921375" y="3646488"/>
          <p14:tracePt t="112362" x="5903913" y="3760788"/>
          <p14:tracePt t="112378" x="5897563" y="3863975"/>
          <p14:tracePt t="112395" x="5892800" y="3983038"/>
          <p14:tracePt t="112411" x="5892800" y="4103688"/>
          <p14:tracePt t="112429" x="5903913" y="4222750"/>
          <p14:tracePt t="112429" x="5908675" y="4292600"/>
          <p14:tracePt t="112446" x="5921375" y="4400550"/>
          <p14:tracePt t="112462" x="5932488" y="4497388"/>
          <p14:tracePt t="112478" x="5943600" y="4572000"/>
          <p14:tracePt t="112495" x="5949950" y="4629150"/>
          <p14:tracePt t="112511" x="5954713" y="4657725"/>
          <p14:tracePt t="112528" x="5961063" y="4679950"/>
          <p14:tracePt t="112545" x="5961063" y="4692650"/>
          <p14:tracePt t="112562" x="5961063" y="4697413"/>
          <p14:tracePt t="112678" x="5965825" y="4692650"/>
          <p14:tracePt t="112683" x="5972175" y="4664075"/>
          <p14:tracePt t="112695" x="5978525" y="4635500"/>
          <p14:tracePt t="112711" x="5978525" y="4594225"/>
          <p14:tracePt t="112728" x="5978525" y="4554538"/>
          <p14:tracePt t="112745" x="5978525" y="4514850"/>
          <p14:tracePt t="112762" x="5978525" y="4475163"/>
          <p14:tracePt t="112778" x="5978525" y="4440238"/>
          <p14:tracePt t="112795" x="5978525" y="4411663"/>
          <p14:tracePt t="112811" x="5978525" y="4389438"/>
          <p14:tracePt t="112829" x="5978525" y="4378325"/>
          <p14:tracePt t="112845" x="5978525" y="4365625"/>
          <p14:tracePt t="113054" x="5978525" y="4371975"/>
          <p14:tracePt t="113062" x="6000750" y="4411663"/>
          <p14:tracePt t="113078" x="6029325" y="4464050"/>
          <p14:tracePt t="113095" x="6057900" y="4525963"/>
          <p14:tracePt t="113111" x="6092825" y="4572000"/>
          <p14:tracePt t="113128" x="6115050" y="4618038"/>
          <p14:tracePt t="113146" x="6149975" y="4664075"/>
          <p14:tracePt t="113161" x="6189663" y="4725988"/>
          <p14:tracePt t="113179" x="6223000" y="4789488"/>
          <p14:tracePt t="113195" x="6257925" y="4846638"/>
          <p14:tracePt t="113212" x="6292850" y="4908550"/>
          <p14:tracePt t="113228" x="6326188" y="4960938"/>
          <p14:tracePt t="113245" x="6354763" y="5000625"/>
          <p14:tracePt t="113261" x="6407150" y="5068888"/>
          <p14:tracePt t="113279" x="6440488" y="5126038"/>
          <p14:tracePt t="113295" x="6475413" y="5160963"/>
          <p14:tracePt t="113312" x="6508750" y="5189538"/>
          <p14:tracePt t="113328" x="6532563" y="5211763"/>
          <p14:tracePt t="113345" x="6550025" y="5229225"/>
          <p14:tracePt t="113361" x="6572250" y="5246688"/>
          <p14:tracePt t="113378" x="6594475" y="5264150"/>
          <p14:tracePt t="113395" x="6611938" y="5280025"/>
          <p14:tracePt t="113412" x="6623050" y="5292725"/>
          <p14:tracePt t="113428" x="6640513" y="5303838"/>
          <p14:tracePt t="113445" x="6664325" y="5314950"/>
          <p14:tracePt t="113461" x="6686550" y="5326063"/>
          <p14:tracePt t="113479" x="6704013" y="5326063"/>
          <p14:tracePt t="113495" x="6708775" y="5332413"/>
          <p14:tracePt t="113511" x="6726238" y="5332413"/>
          <p14:tracePt t="113528" x="6732588" y="5332413"/>
          <p14:tracePt t="113545" x="6737350" y="5332413"/>
          <p14:tracePt t="113561" x="6743700" y="5326063"/>
          <p14:tracePt t="113579" x="6750050" y="5321300"/>
          <p14:tracePt t="113595" x="6754813" y="5308600"/>
          <p14:tracePt t="113612" x="6765925" y="5292725"/>
          <p14:tracePt t="113628" x="6778625" y="5280025"/>
          <p14:tracePt t="113645" x="6789738" y="5257800"/>
          <p14:tracePt t="113661" x="6800850" y="5229225"/>
          <p14:tracePt t="113679" x="6811963" y="5211763"/>
          <p14:tracePt t="113695" x="6818313" y="5194300"/>
          <p14:tracePt t="113712" x="6818313" y="5178425"/>
          <p14:tracePt t="113728" x="6823075" y="5160963"/>
          <p14:tracePt t="113745" x="6823075" y="5143500"/>
          <p14:tracePt t="113761" x="6823075" y="5126038"/>
          <p14:tracePt t="113779" x="6823075" y="5103813"/>
          <p14:tracePt t="113795" x="6818313" y="5080000"/>
          <p14:tracePt t="113812" x="6818313" y="5051425"/>
          <p14:tracePt t="113828" x="6807200" y="5022850"/>
          <p14:tracePt t="113845" x="6794500" y="4994275"/>
          <p14:tracePt t="113861" x="6765925" y="4932363"/>
          <p14:tracePt t="113879" x="6743700" y="4897438"/>
          <p14:tracePt t="113895" x="6732588" y="4864100"/>
          <p14:tracePt t="113912" x="6715125" y="4835525"/>
          <p14:tracePt t="113928" x="6692900" y="4800600"/>
          <p14:tracePt t="113945" x="6680200" y="4772025"/>
          <p14:tracePt t="113961" x="6657975" y="4737100"/>
          <p14:tracePt t="113979" x="6629400" y="4686300"/>
          <p14:tracePt t="113995" x="6594475" y="4629150"/>
          <p14:tracePt t="114012" x="6565900" y="4578350"/>
          <p14:tracePt t="114028" x="6537325" y="4537075"/>
          <p14:tracePt t="114045" x="6503988" y="4492625"/>
          <p14:tracePt t="114061" x="6451600" y="4422775"/>
          <p14:tracePt t="114079" x="6411913" y="4378325"/>
          <p14:tracePt t="114095" x="6378575" y="4343400"/>
          <p14:tracePt t="114111" x="6337300" y="4303713"/>
          <p14:tracePt t="114128" x="6286500" y="4257675"/>
          <p14:tracePt t="114145" x="6246813" y="4229100"/>
          <p14:tracePt t="114161" x="6207125" y="4206875"/>
          <p14:tracePt t="114179" x="6183313" y="4189413"/>
          <p14:tracePt t="114194" x="6154738" y="4178300"/>
          <p14:tracePt t="114212" x="6132513" y="4171950"/>
          <p14:tracePt t="114228" x="6121400" y="4165600"/>
          <p14:tracePt t="114245" x="6108700" y="4165600"/>
          <p14:tracePt t="114261" x="6092825" y="4171950"/>
          <p14:tracePt t="114279" x="6069013" y="4189413"/>
          <p14:tracePt t="114295" x="6051550" y="4222750"/>
          <p14:tracePt t="114311" x="6035675" y="4264025"/>
          <p14:tracePt t="114328" x="6022975" y="4297363"/>
          <p14:tracePt t="114345" x="6018213" y="4343400"/>
          <p14:tracePt t="114361" x="6018213" y="4371975"/>
          <p14:tracePt t="114378" x="6018213" y="4400550"/>
          <p14:tracePt t="114394" x="6022975" y="4429125"/>
          <p14:tracePt t="114412" x="6035675" y="4451350"/>
          <p14:tracePt t="114428" x="6057900" y="4475163"/>
          <p14:tracePt t="114445" x="6097588" y="4508500"/>
          <p14:tracePt t="114461" x="6161088" y="4543425"/>
          <p14:tracePt t="114479" x="6211888" y="4565650"/>
          <p14:tracePt t="114494" x="6280150" y="4583113"/>
          <p14:tracePt t="114511" x="6343650" y="4594225"/>
          <p14:tracePt t="114528" x="6400800" y="4594225"/>
          <p14:tracePt t="114545" x="6440488" y="4594225"/>
          <p14:tracePt t="114561" x="6457950" y="4583113"/>
          <p14:tracePt t="114578" x="6464300" y="4572000"/>
          <p14:tracePt t="114594" x="6464300" y="4560888"/>
          <p14:tracePt t="114611" x="6464300" y="4537075"/>
          <p14:tracePt t="114628" x="6457950" y="4503738"/>
          <p14:tracePt t="114645" x="6446838" y="4468813"/>
          <p14:tracePt t="114661" x="6423025" y="4411663"/>
          <p14:tracePt t="114679" x="6407150" y="4389438"/>
          <p14:tracePt t="114694" x="6389688" y="4360863"/>
          <p14:tracePt t="114711" x="6378575" y="4343400"/>
          <p14:tracePt t="114728" x="6378575" y="4332288"/>
          <p14:tracePt t="114745" x="6372225" y="4332288"/>
          <p14:tracePt t="114761" x="6365875" y="4325938"/>
          <p14:tracePt t="114996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</a:t>
            </a:r>
            <a:r>
              <a:rPr lang="en-US" dirty="0">
                <a:latin typeface="Times New Roman" pitchFamily="-80" charset="0"/>
                <a:cs typeface="Times New Roman" pitchFamily="-80" charset="0"/>
              </a:rPr>
              <a:t>3</a:t>
            </a:r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: Reconfiguration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Reconfiguration changes the topology of the distribution system to achieve one of a number of objectives.</a:t>
            </a:r>
          </a:p>
          <a:p>
            <a:pPr lvl="1"/>
            <a:r>
              <a:rPr lang="en-US" dirty="0" smtClean="0"/>
              <a:t>Transfer load between feeders after a fault as part of a restoration scheme.</a:t>
            </a:r>
          </a:p>
          <a:p>
            <a:pPr lvl="1"/>
            <a:r>
              <a:rPr lang="en-US" dirty="0" smtClean="0"/>
              <a:t>Minimize losses by balancing the load on adjacent feeders.</a:t>
            </a:r>
          </a:p>
          <a:p>
            <a:pPr lvl="1"/>
            <a:r>
              <a:rPr lang="en-US" dirty="0" smtClean="0"/>
              <a:t>Improve voltage profile by balancing load on adjacent feeders.</a:t>
            </a:r>
          </a:p>
          <a:p>
            <a:pPr lvl="1"/>
            <a:endParaRPr lang="en-US" dirty="0"/>
          </a:p>
          <a:p>
            <a:r>
              <a:rPr lang="en-US" dirty="0" smtClean="0"/>
              <a:t>Reconfiguration generally occurs between two or more distribution feeders where load transfers, or load restoration, is involved.</a:t>
            </a:r>
          </a:p>
          <a:p>
            <a:endParaRPr lang="en-US" dirty="0"/>
          </a:p>
          <a:p>
            <a:r>
              <a:rPr lang="en-US" dirty="0" smtClean="0"/>
              <a:t>Reconfiguration can be a manual or automated process.</a:t>
            </a:r>
          </a:p>
          <a:p>
            <a:pPr lvl="1"/>
            <a:r>
              <a:rPr lang="en-US" dirty="0" smtClean="0"/>
              <a:t>Manual: this is the most common and requires line crews to manually change the position of switches in coordination with the system operator.</a:t>
            </a:r>
          </a:p>
          <a:p>
            <a:pPr lvl="1"/>
            <a:r>
              <a:rPr lang="en-US" dirty="0" smtClean="0"/>
              <a:t>Automated: less common but more capable.  The system will automatically reposition switches and other equipment in order to achieve a pre-defined goal.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767"/>
    </mc:Choice>
    <mc:Fallback xmlns="">
      <p:transition spd="slow" advTm="378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Switches are opened and closed to reconfigure the circuit, maintaining radial configuration during normal operations.</a:t>
            </a:r>
          </a:p>
          <a:p>
            <a:endParaRPr lang="en-US" dirty="0" smtClean="0"/>
          </a:p>
          <a:p>
            <a:r>
              <a:rPr lang="en-US" dirty="0" smtClean="0"/>
              <a:t>Manual:</a:t>
            </a:r>
          </a:p>
          <a:p>
            <a:pPr lvl="1"/>
            <a:r>
              <a:rPr lang="en-US" dirty="0" smtClean="0"/>
              <a:t>Switches are used that require manual operation at local locations.</a:t>
            </a:r>
          </a:p>
          <a:p>
            <a:pPr lvl="1"/>
            <a:r>
              <a:rPr lang="en-US" dirty="0" smtClean="0"/>
              <a:t>Since these are switches they can only be closed into a dead circuit, it is not safe to parallel across a switch.</a:t>
            </a:r>
          </a:p>
          <a:p>
            <a:pPr lvl="1"/>
            <a:r>
              <a:rPr lang="en-US" dirty="0" smtClean="0"/>
              <a:t>For this reason, manual reconfiguration is generally part of a restoration action or a well planned load transfer.</a:t>
            </a:r>
          </a:p>
          <a:p>
            <a:endParaRPr lang="en-US" dirty="0"/>
          </a:p>
          <a:p>
            <a:r>
              <a:rPr lang="en-US" dirty="0" smtClean="0"/>
              <a:t>Automatic:</a:t>
            </a:r>
          </a:p>
          <a:p>
            <a:pPr lvl="1"/>
            <a:r>
              <a:rPr lang="en-US" dirty="0" smtClean="0"/>
              <a:t>Switches and circuit breakers are used.</a:t>
            </a:r>
          </a:p>
          <a:p>
            <a:pPr lvl="1"/>
            <a:r>
              <a:rPr lang="en-US" dirty="0" smtClean="0"/>
              <a:t>By using a combination of switches  and breakers it is possible to reconfigure the system under load.</a:t>
            </a:r>
          </a:p>
          <a:p>
            <a:pPr lvl="1"/>
            <a:r>
              <a:rPr lang="en-US" dirty="0" smtClean="0"/>
              <a:t>In an automatic system it is possible to dynamically reconfigure the system during normal operations without causing a loss of load.</a:t>
            </a:r>
          </a:p>
          <a:p>
            <a:endParaRPr lang="en-US" dirty="0" smtClean="0"/>
          </a:p>
          <a:p>
            <a:r>
              <a:rPr lang="en-US" dirty="0" smtClean="0"/>
              <a:t>The repositioning of a number of switches in a system in order to achieve a goal is an optimization problem.  </a:t>
            </a:r>
          </a:p>
          <a:p>
            <a:endParaRPr lang="en-US" dirty="0"/>
          </a:p>
          <a:p>
            <a:r>
              <a:rPr lang="en-US" dirty="0" smtClean="0"/>
              <a:t>Optimization problem: Find “spanning tree” that minimizes an objective function, while satisfying voltage constraints, capacity constraints, and reliability constraints</a:t>
            </a:r>
          </a:p>
          <a:p>
            <a:endParaRPr lang="en-US" dirty="0" smtClean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16"/>
    </mc:Choice>
    <mc:Fallback xmlns="">
      <p:transition spd="slow" advTm="336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81" x="5851525" y="2143125"/>
          <p14:tracePt t="17932" x="5851525" y="2149475"/>
          <p14:tracePt t="17940" x="5851525" y="2154238"/>
          <p14:tracePt t="17956" x="5851525" y="2160588"/>
          <p14:tracePt t="17972" x="5851525" y="2171700"/>
          <p14:tracePt t="17988" x="5851525" y="2189163"/>
          <p14:tracePt t="18004" x="5851525" y="2200275"/>
          <p14:tracePt t="18020" x="5851525" y="2211388"/>
          <p14:tracePt t="18031" x="5851525" y="2228850"/>
          <p14:tracePt t="18047" x="5851525" y="2246313"/>
          <p14:tracePt t="18064" x="5851525" y="2263775"/>
          <p14:tracePt t="18081" x="5851525" y="2279650"/>
          <p14:tracePt t="18098" x="5851525" y="2286000"/>
          <p14:tracePt t="18427" x="5851525" y="2292350"/>
          <p14:tracePt t="18438" x="5851525" y="2303463"/>
          <p14:tracePt t="18452" x="5851525" y="2314575"/>
          <p14:tracePt t="18464" x="5851525" y="2325688"/>
          <p14:tracePt t="18480" x="5851525" y="2343150"/>
          <p14:tracePt t="18497" x="5851525" y="2354263"/>
          <p14:tracePt t="18514" x="5851525" y="2360613"/>
          <p14:tracePt t="18531" x="5851525" y="2365375"/>
          <p14:tracePt t="18619" x="5851525" y="2371725"/>
          <p14:tracePt t="18635" x="5851525" y="2378075"/>
          <p14:tracePt t="18664" x="5851525" y="2382838"/>
          <p14:tracePt t="18664" x="5851525" y="2389188"/>
          <p14:tracePt t="18763" x="5846763" y="2389188"/>
          <p14:tracePt t="18771" x="5846763" y="2393950"/>
          <p14:tracePt t="18782" x="5840413" y="2393950"/>
          <p14:tracePt t="21774" x="5840413" y="2400300"/>
          <p14:tracePt t="21799" x="5840413" y="2422525"/>
          <p14:tracePt t="21799" x="5840413" y="2446338"/>
          <p14:tracePt t="21816" x="5840413" y="2479675"/>
          <p14:tracePt t="21832" x="5840413" y="2525713"/>
          <p14:tracePt t="21849" x="5840413" y="2565400"/>
          <p14:tracePt t="21866" x="5840413" y="2606675"/>
          <p14:tracePt t="21882" x="5835650" y="2640013"/>
          <p14:tracePt t="21899" x="5835650" y="2674938"/>
          <p14:tracePt t="21916" x="5835650" y="2708275"/>
          <p14:tracePt t="21932" x="5835650" y="2749550"/>
          <p14:tracePt t="21949" x="5835650" y="2822575"/>
          <p14:tracePt t="21966" x="5835650" y="2863850"/>
          <p14:tracePt t="21982" x="5835650" y="2914650"/>
          <p14:tracePt t="21999" x="5835650" y="2954338"/>
          <p14:tracePt t="22016" x="5835650" y="2994025"/>
          <p14:tracePt t="22032" x="5835650" y="3022600"/>
          <p14:tracePt t="22049" x="5835650" y="3046413"/>
          <p14:tracePt t="22066" x="5829300" y="3063875"/>
          <p14:tracePt t="22082" x="5829300" y="3074988"/>
          <p14:tracePt t="22099" x="5829300" y="3079750"/>
          <p14:tracePt t="22116" x="5829300" y="3092450"/>
          <p14:tracePt t="22132" x="5829300" y="3097213"/>
          <p14:tracePt t="22405" x="5829300" y="3103563"/>
          <p14:tracePt t="22413" x="5829300" y="3108325"/>
          <p14:tracePt t="22416" x="5829300" y="3121025"/>
          <p14:tracePt t="22432" x="5829300" y="3149600"/>
          <p14:tracePt t="22449" x="5829300" y="3189288"/>
          <p14:tracePt t="22465" x="5829300" y="3222625"/>
          <p14:tracePt t="22482" x="5829300" y="3263900"/>
          <p14:tracePt t="22499" x="5829300" y="3292475"/>
          <p14:tracePt t="22516" x="5829300" y="3325813"/>
          <p14:tracePt t="22532" x="5829300" y="3354388"/>
          <p14:tracePt t="22532" x="5829300" y="3371850"/>
          <p14:tracePt t="22549" x="5829300" y="3400425"/>
          <p14:tracePt t="22566" x="5829300" y="3429000"/>
          <p14:tracePt t="22583" x="5829300" y="3457575"/>
          <p14:tracePt t="22599" x="5829300" y="3475038"/>
          <p14:tracePt t="22616" x="5829300" y="3497263"/>
          <p14:tracePt t="22632" x="5829300" y="3508375"/>
          <p14:tracePt t="22649" x="5829300" y="3521075"/>
          <p14:tracePt t="22665" x="5829300" y="3532188"/>
          <p14:tracePt t="22682" x="5829300" y="3549650"/>
          <p14:tracePt t="22699" x="5829300" y="3560763"/>
          <p14:tracePt t="22716" x="5829300" y="3565525"/>
          <p14:tracePt t="22732" x="5829300" y="3578225"/>
          <p14:tracePt t="22837" x="5822950" y="3578225"/>
          <p14:tracePt t="22893" x="5818188" y="3578225"/>
          <p14:tracePt t="23909" x="5811838" y="3578225"/>
          <p14:tracePt t="23949" x="5807075" y="3578225"/>
          <p14:tracePt t="25077" x="5811838" y="3578225"/>
          <p14:tracePt t="25101" x="5818188" y="3578225"/>
          <p14:tracePt t="25102" x="5822950" y="3578225"/>
          <p14:tracePt t="25115" x="5829300" y="3571875"/>
          <p14:tracePt t="25132" x="5835650" y="3565525"/>
          <p14:tracePt t="25149" x="5851525" y="3554413"/>
          <p14:tracePt t="25166" x="5868988" y="3532188"/>
          <p14:tracePt t="25182" x="5892800" y="3514725"/>
          <p14:tracePt t="25199" x="5921375" y="3497263"/>
          <p14:tracePt t="25215" x="5949950" y="3479800"/>
          <p14:tracePt t="25232" x="5978525" y="3463925"/>
          <p14:tracePt t="25249" x="6007100" y="3446463"/>
          <p14:tracePt t="25265" x="6029325" y="3440113"/>
          <p14:tracePt t="25282" x="6046788" y="3435350"/>
          <p14:tracePt t="25299" x="6064250" y="3429000"/>
          <p14:tracePt t="25315" x="6086475" y="3429000"/>
          <p14:tracePt t="25332" x="6108700" y="3429000"/>
          <p14:tracePt t="25349" x="6121400" y="3429000"/>
          <p14:tracePt t="25365" x="6132513" y="3429000"/>
          <p14:tracePt t="25525" x="6126163" y="3429000"/>
          <p14:tracePt t="25533" x="6103938" y="3429000"/>
          <p14:tracePt t="25533" x="6086475" y="3429000"/>
          <p14:tracePt t="25549" x="6057900" y="3429000"/>
          <p14:tracePt t="25565" x="6029325" y="3429000"/>
          <p14:tracePt t="25582" x="5994400" y="3429000"/>
          <p14:tracePt t="25599" x="5983288" y="3429000"/>
          <p14:tracePt t="25615" x="5972175" y="3429000"/>
          <p14:tracePt t="26045" x="5978525" y="3429000"/>
          <p14:tracePt t="26053" x="5983288" y="3429000"/>
          <p14:tracePt t="26065" x="5994400" y="3422650"/>
          <p14:tracePt t="26069" x="6018213" y="3417888"/>
          <p14:tracePt t="26082" x="6040438" y="3417888"/>
          <p14:tracePt t="26099" x="6069013" y="3411538"/>
          <p14:tracePt t="26116" x="6097588" y="3411538"/>
          <p14:tracePt t="26132" x="6115050" y="3411538"/>
          <p14:tracePt t="26149" x="6143625" y="3411538"/>
          <p14:tracePt t="26165" x="6154738" y="3411538"/>
          <p14:tracePt t="26182" x="6161088" y="3411538"/>
          <p14:tracePt t="26199" x="6178550" y="3411538"/>
          <p14:tracePt t="26216" x="6189663" y="3411538"/>
          <p14:tracePt t="26232" x="6207125" y="3411538"/>
          <p14:tracePt t="26249" x="6235700" y="3411538"/>
          <p14:tracePt t="26265" x="6264275" y="3411538"/>
          <p14:tracePt t="26282" x="6297613" y="3411538"/>
          <p14:tracePt t="26298" x="6326188" y="3417888"/>
          <p14:tracePt t="26316" x="6354763" y="3417888"/>
          <p14:tracePt t="26332" x="6394450" y="3417888"/>
          <p14:tracePt t="26332" x="6418263" y="3417888"/>
          <p14:tracePt t="26349" x="6469063" y="3417888"/>
          <p14:tracePt t="26365" x="6526213" y="3417888"/>
          <p14:tracePt t="26382" x="6583363" y="3422650"/>
          <p14:tracePt t="26398" x="6635750" y="3422650"/>
          <p14:tracePt t="26416" x="6680200" y="3422650"/>
          <p14:tracePt t="26432" x="6721475" y="3422650"/>
          <p14:tracePt t="26449" x="6754813" y="3422650"/>
          <p14:tracePt t="26465" x="6789738" y="3429000"/>
          <p14:tracePt t="26482" x="6818313" y="3429000"/>
          <p14:tracePt t="26498" x="6840538" y="3429000"/>
          <p14:tracePt t="26516" x="6858000" y="3429000"/>
          <p14:tracePt t="26532" x="6869113" y="3429000"/>
          <p14:tracePt t="26549" x="6880225" y="3429000"/>
          <p14:tracePt t="26725" x="6880225" y="3435350"/>
          <p14:tracePt t="27123" x="6869113" y="3440113"/>
          <p14:tracePt t="27133" x="6851650" y="3440113"/>
          <p14:tracePt t="27149" x="6772275" y="3440113"/>
          <p14:tracePt t="27165" x="6704013" y="3440113"/>
          <p14:tracePt t="27182" x="6640513" y="3440113"/>
          <p14:tracePt t="27198" x="6565900" y="3446463"/>
          <p14:tracePt t="27216" x="6486525" y="3451225"/>
          <p14:tracePt t="27232" x="6429375" y="3451225"/>
          <p14:tracePt t="27248" x="6378575" y="3457575"/>
          <p14:tracePt t="27265" x="6332538" y="3463925"/>
          <p14:tracePt t="27282" x="6303963" y="3468688"/>
          <p14:tracePt t="27299" x="6280150" y="3468688"/>
          <p14:tracePt t="27315" x="6275388" y="3468688"/>
          <p14:tracePt t="27332" x="6269038" y="3468688"/>
          <p14:tracePt t="27693" x="6275388" y="3468688"/>
          <p14:tracePt t="27709" x="6280150" y="3468688"/>
          <p14:tracePt t="27717" x="6286500" y="3468688"/>
          <p14:tracePt t="27725" x="6297613" y="3468688"/>
          <p14:tracePt t="27732" x="6326188" y="3468688"/>
          <p14:tracePt t="27748" x="6389688" y="3435350"/>
          <p14:tracePt t="27766" x="6429375" y="3400425"/>
          <p14:tracePt t="27782" x="6469063" y="3371850"/>
          <p14:tracePt t="27799" x="6497638" y="3343275"/>
          <p14:tracePt t="27815" x="6515100" y="3332163"/>
          <p14:tracePt t="27832" x="6526213" y="3325813"/>
          <p14:tracePt t="28183" x="6526213" y="3332163"/>
          <p14:tracePt t="28189" x="6526213" y="3354388"/>
          <p14:tracePt t="28199" x="6550025" y="3446463"/>
          <p14:tracePt t="28215" x="6594475" y="3606800"/>
          <p14:tracePt t="28233" x="6675438" y="3863975"/>
          <p14:tracePt t="28248" x="6726238" y="4097338"/>
          <p14:tracePt t="28265" x="6761163" y="4303713"/>
          <p14:tracePt t="28282" x="6761163" y="4464050"/>
          <p14:tracePt t="28299" x="6761163" y="4572000"/>
          <p14:tracePt t="28315" x="6754813" y="4640263"/>
          <p14:tracePt t="28332" x="6750050" y="4675188"/>
          <p14:tracePt t="28348" x="6743700" y="4686300"/>
          <p14:tracePt t="28365" x="6737350" y="4686300"/>
          <p14:tracePt t="28421" x="6732588" y="4686300"/>
          <p14:tracePt t="28437" x="6726238" y="4686300"/>
          <p14:tracePt t="28452" x="6721475" y="4686300"/>
          <p14:tracePt t="28465" x="6704013" y="4697413"/>
          <p14:tracePt t="28482" x="6686550" y="4697413"/>
          <p14:tracePt t="28499" x="6675438" y="4703763"/>
          <p14:tracePt t="28515" x="6669088" y="4703763"/>
          <p14:tracePt t="28532" x="6657975" y="4703763"/>
          <p14:tracePt t="28548" x="6623050" y="4679950"/>
          <p14:tracePt t="28565" x="6600825" y="4657725"/>
          <p14:tracePt t="28582" x="6572250" y="4622800"/>
          <p14:tracePt t="28598" x="6532563" y="4583113"/>
          <p14:tracePt t="28615" x="6503988" y="4543425"/>
          <p14:tracePt t="28632" x="6480175" y="4508500"/>
          <p14:tracePt t="28648" x="6469063" y="4475163"/>
          <p14:tracePt t="28665" x="6464300" y="4457700"/>
          <p14:tracePt t="28682" x="6464300" y="4446588"/>
          <p14:tracePt t="28698" x="6457950" y="4440238"/>
          <p14:tracePt t="28933" x="6457950" y="4446588"/>
          <p14:tracePt t="28941" x="6464300" y="4464050"/>
          <p14:tracePt t="28949" x="6503988" y="4594225"/>
          <p14:tracePt t="28965" x="6521450" y="4708525"/>
          <p14:tracePt t="28982" x="6532563" y="4818063"/>
          <p14:tracePt t="28998" x="6537325" y="4926013"/>
          <p14:tracePt t="29015" x="6537325" y="5022850"/>
          <p14:tracePt t="29032" x="6537325" y="5092700"/>
          <p14:tracePt t="29049" x="6537325" y="5149850"/>
          <p14:tracePt t="29065" x="6537325" y="5189538"/>
          <p14:tracePt t="29082" x="6537325" y="5218113"/>
          <p14:tracePt t="29098" x="6537325" y="5240338"/>
          <p14:tracePt t="29115" x="6537325" y="5257800"/>
          <p14:tracePt t="29132" x="6537325" y="5286375"/>
          <p14:tracePt t="29149" x="6537325" y="5314950"/>
          <p14:tracePt t="29165" x="6537325" y="5321300"/>
          <p14:tracePt t="29182" x="6537325" y="5332413"/>
          <p14:tracePt t="29198" x="6537325" y="5349875"/>
          <p14:tracePt t="29215" x="6537325" y="5360988"/>
          <p14:tracePt t="29232" x="6537325" y="5378450"/>
          <p14:tracePt t="29249" x="6537325" y="5407025"/>
          <p14:tracePt t="29265" x="6550025" y="5435600"/>
          <p14:tracePt t="29282" x="6550025" y="5457825"/>
          <p14:tracePt t="29298" x="6550025" y="5480050"/>
          <p14:tracePt t="29315" x="6550025" y="5497513"/>
          <p14:tracePt t="29331" x="6550025" y="5503863"/>
          <p14:tracePt t="29331" x="6550025" y="5508625"/>
          <p14:tracePt t="29349" x="6550025" y="5514975"/>
          <p14:tracePt t="30757" x="6550025" y="5508625"/>
          <p14:tracePt t="30861" x="6543675" y="5508625"/>
          <p14:tracePt t="30869" x="6543675" y="5503863"/>
          <p14:tracePt t="30885" x="6543675" y="5497513"/>
          <p14:tracePt t="30893" x="6543675" y="5492750"/>
          <p14:tracePt t="30898" x="6543675" y="5475288"/>
          <p14:tracePt t="30915" x="6543675" y="5446713"/>
          <p14:tracePt t="30932" x="6550025" y="5411788"/>
          <p14:tracePt t="30948" x="6550025" y="5292725"/>
          <p14:tracePt t="30965" x="6526213" y="5178425"/>
          <p14:tracePt t="30981" x="6521450" y="5064125"/>
          <p14:tracePt t="30998" x="6521450" y="4937125"/>
          <p14:tracePt t="31015" x="6521450" y="4822825"/>
          <p14:tracePt t="31032" x="6526213" y="4697413"/>
          <p14:tracePt t="31048" x="6532563" y="4583113"/>
          <p14:tracePt t="31065" x="6532563" y="4486275"/>
          <p14:tracePt t="31081" x="6532563" y="4389438"/>
          <p14:tracePt t="31098" x="6526213" y="4286250"/>
          <p14:tracePt t="31115" x="6515100" y="4183063"/>
          <p14:tracePt t="31132" x="6508750" y="4086225"/>
          <p14:tracePt t="31148" x="6497638" y="3960813"/>
          <p14:tracePt t="31165" x="6497638" y="3892550"/>
          <p14:tracePt t="31181" x="6492875" y="3822700"/>
          <p14:tracePt t="31198" x="6492875" y="3771900"/>
          <p14:tracePt t="31215" x="6492875" y="3732213"/>
          <p14:tracePt t="31232" x="6492875" y="3692525"/>
          <p14:tracePt t="31248" x="6492875" y="3651250"/>
          <p14:tracePt t="31265" x="6492875" y="3622675"/>
          <p14:tracePt t="31281" x="6486525" y="3594100"/>
          <p14:tracePt t="31298" x="6486525" y="3571875"/>
          <p14:tracePt t="31315" x="6486525" y="3554413"/>
          <p14:tracePt t="31332" x="6486525" y="3536950"/>
          <p14:tracePt t="31348" x="6480175" y="3525838"/>
          <p14:tracePt t="31365" x="6480175" y="3521075"/>
          <p14:tracePt t="31517" x="6475413" y="3521075"/>
          <p14:tracePt t="31533" x="6469063" y="3521075"/>
          <p14:tracePt t="31533" x="6464300" y="3525838"/>
          <p14:tracePt t="31548" x="6423025" y="3543300"/>
          <p14:tracePt t="31565" x="6383338" y="3560763"/>
          <p14:tracePt t="31581" x="6350000" y="3582988"/>
          <p14:tracePt t="31598" x="6303963" y="3600450"/>
          <p14:tracePt t="31615" x="6235700" y="3622675"/>
          <p14:tracePt t="31631" x="6165850" y="3640138"/>
          <p14:tracePt t="31648" x="6086475" y="3657600"/>
          <p14:tracePt t="31665" x="6011863" y="3663950"/>
          <p14:tracePt t="31681" x="5932488" y="3675063"/>
          <p14:tracePt t="31699" x="5851525" y="3679825"/>
          <p14:tracePt t="31715" x="5783263" y="3686175"/>
          <p14:tracePt t="31732" x="5726113" y="3692525"/>
          <p14:tracePt t="31748" x="5657850" y="3692525"/>
          <p14:tracePt t="31765" x="5618163" y="3692525"/>
          <p14:tracePt t="31782" x="5583238" y="3692525"/>
          <p14:tracePt t="31798" x="5554663" y="3692525"/>
          <p14:tracePt t="31815" x="5521325" y="3692525"/>
          <p14:tracePt t="31832" x="5497513" y="3692525"/>
          <p14:tracePt t="31848" x="5486400" y="3686175"/>
          <p14:tracePt t="31865" x="5468938" y="3686175"/>
          <p14:tracePt t="31881" x="5464175" y="3686175"/>
          <p14:tracePt t="31898" x="5451475" y="3686175"/>
          <p14:tracePt t="31915" x="5435600" y="3686175"/>
          <p14:tracePt t="31932" x="5418138" y="3686175"/>
          <p14:tracePt t="31948" x="5389563" y="3692525"/>
          <p14:tracePt t="31965" x="5378450" y="3697288"/>
          <p14:tracePt t="31981" x="5360988" y="3697288"/>
          <p14:tracePt t="31998" x="5349875" y="3697288"/>
          <p14:tracePt t="32015" x="5332413" y="3697288"/>
          <p14:tracePt t="32032" x="5326063" y="3697288"/>
          <p14:tracePt t="32048" x="5321300" y="3697288"/>
          <p14:tracePt t="32065" x="5308600" y="3697288"/>
          <p14:tracePt t="32081" x="5303838" y="3697288"/>
          <p14:tracePt t="32098" x="5297488" y="3697288"/>
          <p14:tracePt t="32115" x="5292725" y="3697288"/>
          <p14:tracePt t="32189" x="5286375" y="3697288"/>
          <p14:tracePt t="32245" x="5280025" y="3697288"/>
          <p14:tracePt t="32248" x="5275263" y="3703638"/>
          <p14:tracePt t="32265" x="5268913" y="3703638"/>
          <p14:tracePt t="32282" x="5264150" y="3703638"/>
          <p14:tracePt t="32298" x="5251450" y="3703638"/>
          <p14:tracePt t="32315" x="5240338" y="3703638"/>
          <p14:tracePt t="32331" x="5229225" y="3703638"/>
          <p14:tracePt t="32348" x="5218113" y="3703638"/>
          <p14:tracePt t="32365" x="5207000" y="3703638"/>
          <p14:tracePt t="32421" x="5200650" y="3703638"/>
          <p14:tracePt t="32469" x="5194300" y="3703638"/>
          <p14:tracePt t="32517" x="5189538" y="3703638"/>
          <p14:tracePt t="32557" x="5183188" y="3703638"/>
          <p14:tracePt t="32589" x="5183188" y="3708400"/>
          <p14:tracePt t="32773" x="5178425" y="3708400"/>
          <p14:tracePt t="32797" x="5172075" y="3708400"/>
          <p14:tracePt t="32821" x="5165725" y="3708400"/>
          <p14:tracePt t="32853" x="5160963" y="3708400"/>
          <p14:tracePt t="33013" x="5154613" y="3708400"/>
          <p14:tracePt t="33365" x="5154613" y="3703638"/>
          <p14:tracePt t="33370" x="5149850" y="3697288"/>
          <p14:tracePt t="33381" x="5149850" y="3692525"/>
          <p14:tracePt t="33398" x="5149850" y="3686175"/>
          <p14:tracePt t="33415" x="5149850" y="3679825"/>
          <p14:tracePt t="37755" x="5154613" y="3679825"/>
          <p14:tracePt t="37787" x="5160963" y="3679825"/>
          <p14:tracePt t="37804" x="5165725" y="3675063"/>
          <p14:tracePt t="37813" x="5172075" y="3675063"/>
          <p14:tracePt t="37822" x="5178425" y="3675063"/>
          <p14:tracePt t="37830" x="5183188" y="3668713"/>
          <p14:tracePt t="37847" x="5189538" y="3668713"/>
          <p14:tracePt t="37864" x="5194300" y="3668713"/>
          <p14:tracePt t="37947" x="5200650" y="3668713"/>
          <p14:tracePt t="37964" x="5207000" y="3668713"/>
          <p14:tracePt t="37964" x="5222875" y="3668713"/>
          <p14:tracePt t="37980" x="5235575" y="3668713"/>
          <p14:tracePt t="37997" x="5268913" y="3675063"/>
          <p14:tracePt t="38013" x="5321300" y="3675063"/>
          <p14:tracePt t="38030" x="5372100" y="3668713"/>
          <p14:tracePt t="38047" x="5429250" y="3663950"/>
          <p14:tracePt t="38064" x="5486400" y="3646488"/>
          <p14:tracePt t="38080" x="5549900" y="3646488"/>
          <p14:tracePt t="38097" x="5594350" y="3635375"/>
          <p14:tracePt t="38113" x="5646738" y="3629025"/>
          <p14:tracePt t="38130" x="5686425" y="3629025"/>
          <p14:tracePt t="38147" x="5737225" y="3622675"/>
          <p14:tracePt t="38164" x="5761038" y="3622675"/>
          <p14:tracePt t="38180" x="5789613" y="3622675"/>
          <p14:tracePt t="38197" x="5829300" y="3629025"/>
          <p14:tracePt t="38213" x="5851525" y="3635375"/>
          <p14:tracePt t="38230" x="5886450" y="3635375"/>
          <p14:tracePt t="38247" x="5915025" y="3640138"/>
          <p14:tracePt t="38264" x="5932488" y="3640138"/>
          <p14:tracePt t="38280" x="5949950" y="3646488"/>
          <p14:tracePt t="38297" x="5961063" y="3646488"/>
          <p14:tracePt t="38313" x="5965825" y="3646488"/>
          <p14:tracePt t="38330" x="5972175" y="3646488"/>
          <p14:tracePt t="38347" x="5983288" y="3646488"/>
          <p14:tracePt t="38364" x="5994400" y="3646488"/>
          <p14:tracePt t="38380" x="6000750" y="3646488"/>
          <p14:tracePt t="38397" x="6007100" y="3646488"/>
          <p14:tracePt t="38414" x="6011863" y="3646488"/>
          <p14:tracePt t="38431" x="6018213" y="3646488"/>
          <p14:tracePt t="38448" x="6022975" y="3640138"/>
          <p14:tracePt t="38464" x="6022975" y="3635375"/>
          <p14:tracePt t="38481" x="6029325" y="3635375"/>
          <p14:tracePt t="39013" x="6029325" y="3629025"/>
          <p14:tracePt t="39013" x="6035675" y="3622675"/>
          <p14:tracePt t="39031" x="6035675" y="3617913"/>
          <p14:tracePt t="39048" x="6040438" y="3611563"/>
          <p14:tracePt t="39064" x="6040438" y="3606800"/>
          <p14:tracePt t="39081" x="6046788" y="3600450"/>
          <p14:tracePt t="39300" x="6046788" y="3594100"/>
          <p14:tracePt t="39316" x="6046788" y="3589338"/>
          <p14:tracePt t="39317" x="6046788" y="3578225"/>
          <p14:tracePt t="39331" x="6046788" y="3565525"/>
          <p14:tracePt t="39348" x="6046788" y="3543300"/>
          <p14:tracePt t="39364" x="6046788" y="3521075"/>
          <p14:tracePt t="39397" x="6051550" y="3508375"/>
          <p14:tracePt t="39398" x="6051550" y="3497263"/>
          <p14:tracePt t="39415" x="6051550" y="3492500"/>
          <p14:tracePt t="39431" x="6051550" y="3479800"/>
          <p14:tracePt t="39448" x="6051550" y="3475038"/>
          <p14:tracePt t="39464" x="6051550" y="3463925"/>
          <p14:tracePt t="39481" x="6051550" y="3451225"/>
          <p14:tracePt t="39497" x="6051550" y="3440113"/>
          <p14:tracePt t="39515" x="6051550" y="3429000"/>
          <p14:tracePt t="39531" x="6051550" y="3422650"/>
          <p14:tracePt t="39548" x="6051550" y="3411538"/>
          <p14:tracePt t="39564" x="6051550" y="3406775"/>
          <p14:tracePt t="39581" x="6051550" y="3400425"/>
          <p14:tracePt t="39597" x="6051550" y="3394075"/>
          <p14:tracePt t="39615" x="6051550" y="3389313"/>
          <p14:tracePt t="39652" x="6051550" y="3382963"/>
          <p14:tracePt t="39668" x="6046788" y="3382963"/>
          <p14:tracePt t="39844" x="6040438" y="3382963"/>
          <p14:tracePt t="39884" x="6035675" y="3382963"/>
          <p14:tracePt t="39932" x="6035675" y="3389313"/>
          <p14:tracePt t="39948" x="6035675" y="3400425"/>
          <p14:tracePt t="39949" x="6029325" y="3411538"/>
          <p14:tracePt t="39965" x="6022975" y="3435350"/>
          <p14:tracePt t="39981" x="6018213" y="3457575"/>
          <p14:tracePt t="39997" x="6018213" y="3486150"/>
          <p14:tracePt t="40014" x="6018213" y="3503613"/>
          <p14:tracePt t="40031" x="6018213" y="3525838"/>
          <p14:tracePt t="40048" x="6018213" y="3543300"/>
          <p14:tracePt t="40064" x="6018213" y="3554413"/>
          <p14:tracePt t="40081" x="6018213" y="3565525"/>
          <p14:tracePt t="40665" x="0" y="0"/>
        </p14:tracePtLst>
        <p14:tracePtLst>
          <p14:tracePt t="136653" x="6543675" y="3435350"/>
          <p14:tracePt t="136655" x="6521450" y="3422650"/>
          <p14:tracePt t="136672" x="6515100" y="3417888"/>
          <p14:tracePt t="136689" x="6503988" y="3417888"/>
          <p14:tracePt t="136706" x="6492875" y="3411538"/>
          <p14:tracePt t="136722" x="6480175" y="3406775"/>
          <p14:tracePt t="136739" x="6469063" y="3406775"/>
          <p14:tracePt t="136877" x="6469063" y="3411538"/>
          <p14:tracePt t="136881" x="6469063" y="3417888"/>
          <p14:tracePt t="136889" x="6469063" y="3435350"/>
          <p14:tracePt t="136905" x="6486525" y="3457575"/>
          <p14:tracePt t="136923" x="6503988" y="3479800"/>
          <p14:tracePt t="136939" x="6521450" y="3497263"/>
          <p14:tracePt t="136956" x="6550025" y="3503613"/>
          <p14:tracePt t="136972" x="6583363" y="3503613"/>
          <p14:tracePt t="136989" x="6607175" y="3492500"/>
          <p14:tracePt t="137005" x="6629400" y="3479800"/>
          <p14:tracePt t="137022" x="6646863" y="3463925"/>
          <p14:tracePt t="137039" x="6657975" y="3446463"/>
          <p14:tracePt t="137056" x="6669088" y="3429000"/>
          <p14:tracePt t="137072" x="6675438" y="3411538"/>
          <p14:tracePt t="137089" x="6680200" y="3394075"/>
          <p14:tracePt t="137105" x="6680200" y="3378200"/>
          <p14:tracePt t="137123" x="6686550" y="3343275"/>
          <p14:tracePt t="137139" x="6686550" y="3314700"/>
          <p14:tracePt t="137156" x="6686550" y="3286125"/>
          <p14:tracePt t="137172" x="6680200" y="3251200"/>
          <p14:tracePt t="137189" x="6675438" y="3235325"/>
          <p14:tracePt t="137205" x="6664325" y="3217863"/>
          <p14:tracePt t="137222" x="6651625" y="3194050"/>
          <p14:tracePt t="137239" x="6635750" y="3182938"/>
          <p14:tracePt t="137255" x="6618288" y="3178175"/>
          <p14:tracePt t="137272" x="6607175" y="3171825"/>
          <p14:tracePt t="137289" x="6589713" y="3165475"/>
          <p14:tracePt t="137305" x="6578600" y="3160713"/>
          <p14:tracePt t="137323" x="6550025" y="3160713"/>
          <p14:tracePt t="137339" x="6521450" y="3160713"/>
          <p14:tracePt t="137356" x="6492875" y="3160713"/>
          <p14:tracePt t="137372" x="6440488" y="3160713"/>
          <p14:tracePt t="137389" x="6407150" y="3171825"/>
          <p14:tracePt t="137405" x="6365875" y="3182938"/>
          <p14:tracePt t="137422" x="6337300" y="3200400"/>
          <p14:tracePt t="137439" x="6315075" y="3211513"/>
          <p14:tracePt t="137455" x="6292850" y="3217863"/>
          <p14:tracePt t="137472" x="6275388" y="3235325"/>
          <p14:tracePt t="137489" x="6264275" y="3240088"/>
          <p14:tracePt t="137505" x="6246813" y="3257550"/>
          <p14:tracePt t="137522" x="6229350" y="3279775"/>
          <p14:tracePt t="137539" x="6218238" y="3303588"/>
          <p14:tracePt t="137555" x="6211888" y="3343275"/>
          <p14:tracePt t="137572" x="6211888" y="3406775"/>
          <p14:tracePt t="137589" x="6218238" y="3457575"/>
          <p14:tracePt t="137605" x="6240463" y="3497263"/>
          <p14:tracePt t="137622" x="6264275" y="3532188"/>
          <p14:tracePt t="137639" x="6292850" y="3571875"/>
          <p14:tracePt t="137655" x="6332538" y="3594100"/>
          <p14:tracePt t="137672" x="6372225" y="3611563"/>
          <p14:tracePt t="137689" x="6411913" y="3629025"/>
          <p14:tracePt t="137705" x="6457950" y="3635375"/>
          <p14:tracePt t="137722" x="6497638" y="3640138"/>
          <p14:tracePt t="137738" x="6537325" y="3640138"/>
          <p14:tracePt t="137755" x="6583363" y="3635375"/>
          <p14:tracePt t="137772" x="6611938" y="3622675"/>
          <p14:tracePt t="137788" x="6646863" y="3600450"/>
          <p14:tracePt t="137806" x="6664325" y="3582988"/>
          <p14:tracePt t="137822" x="6680200" y="3560763"/>
          <p14:tracePt t="137839" x="6697663" y="3536950"/>
          <p14:tracePt t="137855" x="6721475" y="3497263"/>
          <p14:tracePt t="137872" x="6732588" y="3451225"/>
          <p14:tracePt t="137888" x="6737350" y="3417888"/>
          <p14:tracePt t="137905" x="6743700" y="3382963"/>
          <p14:tracePt t="137922" x="6743700" y="3354388"/>
          <p14:tracePt t="137939" x="6743700" y="3321050"/>
          <p14:tracePt t="137955" x="6737350" y="3286125"/>
          <p14:tracePt t="137972" x="6721475" y="3240088"/>
          <p14:tracePt t="137989" x="6704013" y="3222625"/>
          <p14:tracePt t="138005" x="6692900" y="3200400"/>
          <p14:tracePt t="138022" x="6680200" y="3182938"/>
          <p14:tracePt t="138039" x="6669088" y="3171825"/>
          <p14:tracePt t="138055" x="6657975" y="3165475"/>
          <p14:tracePt t="138072" x="6651625" y="3165475"/>
          <p14:tracePt t="138089" x="6646863" y="3160713"/>
          <p14:tracePt t="138105" x="6635750" y="3160713"/>
          <p14:tracePt t="138122" x="6629400" y="3160713"/>
          <p14:tracePt t="138139" x="6623050" y="3160713"/>
          <p14:tracePt t="138155" x="6611938" y="3160713"/>
          <p14:tracePt t="138172" x="6600825" y="3160713"/>
          <p14:tracePt t="138189" x="6594475" y="3160713"/>
          <p14:tracePt t="138341" x="6589713" y="3160713"/>
          <p14:tracePt t="138349" x="6583363" y="3160713"/>
          <p14:tracePt t="138357" x="6565900" y="3149600"/>
          <p14:tracePt t="138372" x="6521450" y="3132138"/>
          <p14:tracePt t="138389" x="6497638" y="3121025"/>
          <p14:tracePt t="138405" x="6475413" y="3114675"/>
          <p14:tracePt t="138422" x="6464300" y="3108325"/>
          <p14:tracePt t="138541" x="6451600" y="3114675"/>
          <p14:tracePt t="138555" x="6446838" y="3125788"/>
          <p14:tracePt t="138557" x="6429375" y="3149600"/>
          <p14:tracePt t="138572" x="6411913" y="3171825"/>
          <p14:tracePt t="138588" x="6383338" y="3217863"/>
          <p14:tracePt t="138606" x="6372225" y="3246438"/>
          <p14:tracePt t="138622" x="6354763" y="3275013"/>
          <p14:tracePt t="138639" x="6350000" y="3314700"/>
          <p14:tracePt t="138655" x="6350000" y="3349625"/>
          <p14:tracePt t="138672" x="6354763" y="3378200"/>
          <p14:tracePt t="138688" x="6365875" y="3400425"/>
          <p14:tracePt t="138706" x="6372225" y="3406775"/>
          <p14:tracePt t="138722" x="6378575" y="3411538"/>
          <p14:tracePt t="138789" x="6383338" y="3411538"/>
          <p14:tracePt t="138792" x="6389688" y="3411538"/>
          <p14:tracePt t="138806" x="6418263" y="3394075"/>
          <p14:tracePt t="138822" x="6446838" y="3378200"/>
          <p14:tracePt t="138839" x="6480175" y="3360738"/>
          <p14:tracePt t="138855" x="6515100" y="3343275"/>
          <p14:tracePt t="138872" x="6526213" y="3325813"/>
          <p14:tracePt t="138888" x="6537325" y="3321050"/>
          <p14:tracePt t="138906" x="6543675" y="3321050"/>
          <p14:tracePt t="138922" x="6543675" y="3308350"/>
          <p14:tracePt t="138939" x="6543675" y="3303588"/>
          <p14:tracePt t="138955" x="6543675" y="3297238"/>
          <p14:tracePt t="138972" x="6543675" y="3286125"/>
          <p14:tracePt t="138988" x="6543675" y="3268663"/>
          <p14:tracePt t="139006" x="6543675" y="3257550"/>
          <p14:tracePt t="139022" x="6543675" y="3246438"/>
          <p14:tracePt t="139365" x="6543675" y="3251200"/>
          <p14:tracePt t="139373" x="6543675" y="3257550"/>
          <p14:tracePt t="139381" x="6543675" y="3263900"/>
          <p14:tracePt t="139389" x="6543675" y="3275013"/>
          <p14:tracePt t="139429" x="6543675" y="3279775"/>
          <p14:tracePt t="139493" x="6543675" y="3286125"/>
          <p14:tracePt t="139509" x="6543675" y="3292475"/>
          <p14:tracePt t="139522" x="6543675" y="3297238"/>
          <p14:tracePt t="139523" x="6537325" y="3303588"/>
          <p14:tracePt t="139538" x="6537325" y="3314700"/>
          <p14:tracePt t="139556" x="6537325" y="3321050"/>
          <p14:tracePt t="139572" x="6537325" y="3332163"/>
          <p14:tracePt t="139805" x="6532563" y="3332163"/>
          <p14:tracePt t="139941" x="6532563" y="3336925"/>
          <p14:tracePt t="140037" x="6532563" y="3343275"/>
          <p14:tracePt t="140040" x="6532563" y="3349625"/>
          <p14:tracePt t="140077" x="6532563" y="3354388"/>
          <p14:tracePt t="140909" x="6526213" y="3354388"/>
          <p14:tracePt t="141813" x="6526213" y="3360738"/>
          <p14:tracePt t="141822" x="6526213" y="3382963"/>
          <p14:tracePt t="141839" x="6526213" y="3394075"/>
          <p14:tracePt t="143556" x="6521450" y="3394075"/>
          <p14:tracePt t="143564" x="6515100" y="3394075"/>
          <p14:tracePt t="143572" x="6497638" y="3400425"/>
          <p14:tracePt t="143589" x="6492875" y="3400425"/>
          <p14:tracePt t="143605" x="6480175" y="3406775"/>
          <p14:tracePt t="143812" x="6475413" y="3406775"/>
          <p14:tracePt t="143828" x="6469063" y="3400425"/>
          <p14:tracePt t="143838" x="6457950" y="3400425"/>
          <p14:tracePt t="143844" x="6440488" y="3389313"/>
          <p14:tracePt t="143855" x="6423025" y="3378200"/>
          <p14:tracePt t="143871" x="6383338" y="3365500"/>
          <p14:tracePt t="143890" x="6350000" y="3349625"/>
          <p14:tracePt t="143906" x="6315075" y="3343275"/>
          <p14:tracePt t="143923" x="6292850" y="3325813"/>
          <p14:tracePt t="143939" x="6269038" y="3321050"/>
          <p14:tracePt t="143956" x="6251575" y="3314700"/>
          <p14:tracePt t="143972" x="6246813" y="3308350"/>
          <p14:tracePt t="144317" x="6246813" y="3303588"/>
          <p14:tracePt t="144325" x="6251575" y="3303588"/>
          <p14:tracePt t="144374" x="6251575" y="3297238"/>
          <p14:tracePt t="144389" x="6246813" y="3286125"/>
          <p14:tracePt t="144390" x="6235700" y="3263900"/>
          <p14:tracePt t="144407" x="6218238" y="3235325"/>
          <p14:tracePt t="144422" x="6207125" y="3217863"/>
          <p14:tracePt t="144439" x="6200775" y="3200400"/>
          <p14:tracePt t="144456" x="6194425" y="3189288"/>
          <p14:tracePt t="144473" x="6194425" y="3178175"/>
          <p14:tracePt t="144489" x="6194425" y="3165475"/>
          <p14:tracePt t="144506" x="6189663" y="3154363"/>
          <p14:tracePt t="144522" x="6189663" y="3136900"/>
          <p14:tracePt t="144540" x="6189663" y="3125788"/>
          <p14:tracePt t="144556" x="6189663" y="3108325"/>
          <p14:tracePt t="144573" x="6200775" y="3079750"/>
          <p14:tracePt t="144589" x="6211888" y="3051175"/>
          <p14:tracePt t="144606" x="6229350" y="3022600"/>
          <p14:tracePt t="144623" x="6251575" y="3000375"/>
          <p14:tracePt t="144640" x="6280150" y="2978150"/>
          <p14:tracePt t="144656" x="6321425" y="2960688"/>
          <p14:tracePt t="144673" x="6350000" y="2936875"/>
          <p14:tracePt t="144689" x="6372225" y="2925763"/>
          <p14:tracePt t="144706" x="6383338" y="2925763"/>
          <p14:tracePt t="144723" x="6389688" y="2925763"/>
          <p14:tracePt t="144893" x="6394450" y="2925763"/>
          <p14:tracePt t="144941" x="6394450" y="2932113"/>
          <p14:tracePt t="145181" x="6394450" y="2936875"/>
          <p14:tracePt t="145189" x="6394450" y="2949575"/>
          <p14:tracePt t="145206" x="6394450" y="2960688"/>
          <p14:tracePt t="145222" x="6394450" y="2982913"/>
          <p14:tracePt t="145240" x="6400800" y="3000375"/>
          <p14:tracePt t="145256" x="6400800" y="3006725"/>
          <p14:tracePt t="145272" x="6407150" y="3017838"/>
          <p14:tracePt t="145289" x="6411913" y="3022600"/>
          <p14:tracePt t="145306" x="6418263" y="3035300"/>
          <p14:tracePt t="145322" x="6423025" y="3046413"/>
          <p14:tracePt t="145339" x="6429375" y="3057525"/>
          <p14:tracePt t="145356" x="6440488" y="3068638"/>
          <p14:tracePt t="145373" x="6451600" y="3092450"/>
          <p14:tracePt t="145389" x="6469063" y="3125788"/>
          <p14:tracePt t="145406" x="6486525" y="3136900"/>
          <p14:tracePt t="145423" x="6503988" y="3160713"/>
          <p14:tracePt t="145439" x="6515100" y="3182938"/>
          <p14:tracePt t="145456" x="6532563" y="3200400"/>
          <p14:tracePt t="145473" x="6543675" y="3211513"/>
          <p14:tracePt t="145489" x="6550025" y="3222625"/>
          <p14:tracePt t="145506" x="6554788" y="3228975"/>
          <p14:tracePt t="145749" x="6561138" y="3228975"/>
          <p14:tracePt t="145781" x="6565900" y="3235325"/>
          <p14:tracePt t="145789" x="6572250" y="3246438"/>
          <p14:tracePt t="145806" x="6578600" y="3251200"/>
          <p14:tracePt t="145823" x="6583363" y="3257550"/>
          <p14:tracePt t="145839" x="6583363" y="3263900"/>
          <p14:tracePt t="145856" x="6589713" y="3268663"/>
          <p14:tracePt t="145873" x="6589713" y="3279775"/>
          <p14:tracePt t="145889" x="6594475" y="3286125"/>
          <p14:tracePt t="146269" x="6589713" y="3286125"/>
          <p14:tracePt t="146277" x="6561138" y="3275013"/>
          <p14:tracePt t="146289" x="6521450" y="3251200"/>
          <p14:tracePt t="146306" x="6480175" y="3235325"/>
          <p14:tracePt t="146322" x="6451600" y="3217863"/>
          <p14:tracePt t="146339" x="6411913" y="3194050"/>
          <p14:tracePt t="146356" x="6361113" y="3171825"/>
          <p14:tracePt t="146372" x="6292850" y="3132138"/>
          <p14:tracePt t="146389" x="6251575" y="3114675"/>
          <p14:tracePt t="146406" x="6223000" y="3103563"/>
          <p14:tracePt t="146423" x="6200775" y="3086100"/>
          <p14:tracePt t="146439" x="6183313" y="3079750"/>
          <p14:tracePt t="146456" x="6172200" y="3074988"/>
          <p14:tracePt t="146472" x="6161088" y="3068638"/>
          <p14:tracePt t="146489" x="6143625" y="3063875"/>
          <p14:tracePt t="146506" x="6132513" y="3063875"/>
          <p14:tracePt t="146522" x="6115050" y="3051175"/>
          <p14:tracePt t="146539" x="6103938" y="3051175"/>
          <p14:tracePt t="146556" x="6080125" y="3046413"/>
          <p14:tracePt t="146572" x="6057900" y="3040063"/>
          <p14:tracePt t="146589" x="6040438" y="3040063"/>
          <p14:tracePt t="146605" x="6022975" y="3040063"/>
          <p14:tracePt t="146622" x="6011863" y="3040063"/>
          <p14:tracePt t="146639" x="6007100" y="3040063"/>
          <p14:tracePt t="146656" x="6000750" y="3040063"/>
          <p14:tracePt t="146672" x="5994400" y="3040063"/>
          <p14:tracePt t="146689" x="5983288" y="3040063"/>
          <p14:tracePt t="146706" x="5972175" y="3051175"/>
          <p14:tracePt t="146722" x="5961063" y="3051175"/>
          <p14:tracePt t="146739" x="5949950" y="3057525"/>
          <p14:tracePt t="146756" x="5937250" y="3068638"/>
          <p14:tracePt t="146772" x="5926138" y="3079750"/>
          <p14:tracePt t="146789" x="5915025" y="3092450"/>
          <p14:tracePt t="146805" x="5897563" y="3103563"/>
          <p14:tracePt t="146823" x="5880100" y="3121025"/>
          <p14:tracePt t="146839" x="5868988" y="3132138"/>
          <p14:tracePt t="146856" x="5864225" y="3136900"/>
          <p14:tracePt t="146872" x="5857875" y="3136900"/>
          <p14:tracePt t="146889" x="5857875" y="3143250"/>
          <p14:tracePt t="147077" x="5875338" y="3136900"/>
          <p14:tracePt t="147089" x="5903913" y="3132138"/>
          <p14:tracePt t="147089" x="5978525" y="3108325"/>
          <p14:tracePt t="147106" x="6057900" y="3092450"/>
          <p14:tracePt t="147123" x="6137275" y="3074988"/>
          <p14:tracePt t="147139" x="6235700" y="3057525"/>
          <p14:tracePt t="147156" x="6332538" y="3040063"/>
          <p14:tracePt t="147172" x="6435725" y="3035300"/>
          <p14:tracePt t="147172" x="6480175" y="3028950"/>
          <p14:tracePt t="147190" x="6561138" y="3028950"/>
          <p14:tracePt t="147205" x="6623050" y="3028950"/>
          <p14:tracePt t="147222" x="6664325" y="3028950"/>
          <p14:tracePt t="147239" x="6697663" y="3035300"/>
          <p14:tracePt t="147256" x="6721475" y="3046413"/>
          <p14:tracePt t="147272" x="6737350" y="3068638"/>
          <p14:tracePt t="147289" x="6754813" y="3092450"/>
          <p14:tracePt t="147305" x="6765925" y="3108325"/>
          <p14:tracePt t="147323" x="6772275" y="3114675"/>
          <p14:tracePt t="147339" x="6778625" y="3125788"/>
          <p14:tracePt t="147356" x="6778625" y="3136900"/>
          <p14:tracePt t="147372" x="6778625" y="3143250"/>
          <p14:tracePt t="147372" x="6778625" y="3149600"/>
          <p14:tracePt t="147525" x="6778625" y="3143250"/>
          <p14:tracePt t="147539" x="6765925" y="3143250"/>
          <p14:tracePt t="147539" x="6761163" y="3136900"/>
          <p14:tracePt t="147541" x="6750050" y="3132138"/>
          <p14:tracePt t="147555" x="6721475" y="3125788"/>
          <p14:tracePt t="147572" x="6686550" y="3108325"/>
          <p14:tracePt t="147572" x="6657975" y="3103563"/>
          <p14:tracePt t="147589" x="6623050" y="3097213"/>
          <p14:tracePt t="147605" x="6589713" y="3092450"/>
          <p14:tracePt t="147622" x="6554788" y="3086100"/>
          <p14:tracePt t="147639" x="6532563" y="3086100"/>
          <p14:tracePt t="147659" x="6508750" y="3086100"/>
          <p14:tracePt t="147672" x="6497638" y="3092450"/>
          <p14:tracePt t="147689" x="6486525" y="3103563"/>
          <p14:tracePt t="147705" x="6475413" y="3125788"/>
          <p14:tracePt t="147722" x="6469063" y="3149600"/>
          <p14:tracePt t="147739" x="6457950" y="3171825"/>
          <p14:tracePt t="147755" x="6451600" y="3189288"/>
          <p14:tracePt t="148173" x="6451600" y="3182938"/>
          <p14:tracePt t="148181" x="6451600" y="3178175"/>
          <p14:tracePt t="148197" x="6451600" y="3171825"/>
          <p14:tracePt t="148206" x="6457950" y="3165475"/>
          <p14:tracePt t="148222" x="6457950" y="3160713"/>
          <p14:tracePt t="148239" x="6457950" y="3154363"/>
          <p14:tracePt t="148391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Methods for the Reconfiguration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433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Determining the proper sequence of switch operations is a combinatorial nonlinear problem.</a:t>
            </a:r>
          </a:p>
          <a:p>
            <a:endParaRPr lang="en-US" dirty="0"/>
          </a:p>
          <a:p>
            <a:r>
              <a:rPr lang="en-US" dirty="0" smtClean="0"/>
              <a:t>There are a number of potential solution methodologies for determining the optimal switching sequence: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Heuristic solutions:</a:t>
            </a:r>
          </a:p>
          <a:p>
            <a:pPr lvl="2"/>
            <a:r>
              <a:rPr lang="en-US" dirty="0" smtClean="0"/>
              <a:t>Branch exchanges</a:t>
            </a:r>
          </a:p>
          <a:p>
            <a:pPr lvl="2"/>
            <a:r>
              <a:rPr lang="en-US" dirty="0" smtClean="0"/>
              <a:t>Fuzzy multi-objective approach incorporating heuristic rules</a:t>
            </a:r>
            <a:endParaRPr lang="en-US" baseline="30000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Evolutionary algorithms:</a:t>
            </a:r>
          </a:p>
          <a:p>
            <a:pPr lvl="2"/>
            <a:r>
              <a:rPr lang="en-US" dirty="0"/>
              <a:t>genetic </a:t>
            </a:r>
            <a:r>
              <a:rPr lang="en-US" dirty="0" smtClean="0"/>
              <a:t>algorithms</a:t>
            </a:r>
          </a:p>
          <a:p>
            <a:pPr lvl="2"/>
            <a:r>
              <a:rPr lang="en-US" dirty="0" smtClean="0"/>
              <a:t>simulated annealing</a:t>
            </a:r>
          </a:p>
          <a:p>
            <a:pPr lvl="2"/>
            <a:r>
              <a:rPr lang="en-US" dirty="0" smtClean="0"/>
              <a:t>Variable scaling </a:t>
            </a:r>
            <a:r>
              <a:rPr lang="en-US" dirty="0"/>
              <a:t>hybrid differential </a:t>
            </a:r>
            <a:r>
              <a:rPr lang="en-US" dirty="0" smtClean="0"/>
              <a:t>evolution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Switches modeled as </a:t>
            </a:r>
            <a:r>
              <a:rPr lang="en-US" dirty="0"/>
              <a:t>adjustable current </a:t>
            </a:r>
            <a:r>
              <a:rPr lang="en-US" dirty="0" smtClean="0"/>
              <a:t>sources: iterative process where switch with lowest adjusted current is open until radial configuration is achieved </a:t>
            </a:r>
            <a:endParaRPr lang="en-US" baseline="30000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110"/>
    </mc:Choice>
    <mc:Fallback xmlns="">
      <p:transition spd="slow" advTm="385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4: Switching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42" name="Picture 2" descr="C:\PNNL Work\Current Projects\FOA-152 WSU\Photos\Switches\IMG_022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PNNL Work\Current Projects\FOA-152 WSU\Photos\Reclosers\IMG_012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6"/>
    </mc:Choice>
    <mc:Fallback xmlns="">
      <p:transition spd="slow" advTm="4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Switching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Protection switching examples:</a:t>
            </a:r>
          </a:p>
          <a:p>
            <a:pPr lvl="1"/>
            <a:r>
              <a:rPr lang="en-US" dirty="0" smtClean="0"/>
              <a:t>Example 1: </a:t>
            </a:r>
            <a:r>
              <a:rPr lang="en-US" dirty="0"/>
              <a:t>Operation of a </a:t>
            </a:r>
            <a:r>
              <a:rPr lang="en-US" dirty="0" smtClean="0"/>
              <a:t>fuse to isolate a fault.</a:t>
            </a:r>
            <a:endParaRPr lang="en-US" dirty="0"/>
          </a:p>
          <a:p>
            <a:pPr lvl="1"/>
            <a:r>
              <a:rPr lang="en-US" dirty="0" smtClean="0"/>
              <a:t>Example 2: </a:t>
            </a:r>
            <a:r>
              <a:rPr lang="en-US" dirty="0"/>
              <a:t>Operation of a </a:t>
            </a:r>
            <a:r>
              <a:rPr lang="en-US" dirty="0" smtClean="0"/>
              <a:t>recloser to isolate a fault.</a:t>
            </a:r>
          </a:p>
          <a:p>
            <a:pPr lvl="1"/>
            <a:r>
              <a:rPr lang="en-US" dirty="0" smtClean="0"/>
              <a:t>Example 3: Coordinated operation of a recloser and sectionalizer to isolate a fault.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Operational switching example:</a:t>
            </a:r>
          </a:p>
          <a:p>
            <a:pPr lvl="1"/>
            <a:r>
              <a:rPr lang="en-US" dirty="0" smtClean="0"/>
              <a:t>Example 4</a:t>
            </a:r>
            <a:r>
              <a:rPr lang="en-US" dirty="0"/>
              <a:t>: Reconfiguration of two feeders following a </a:t>
            </a:r>
            <a:r>
              <a:rPr lang="en-US" dirty="0" smtClean="0"/>
              <a:t>fault that transfers load between two feeders.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22"/>
    </mc:Choice>
    <mc:Fallback xmlns="">
      <p:transition spd="slow" advTm="81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Examples 1-3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For the purposes of examples 1-3 a modified version of the IEEE 37 node test system will be used.</a:t>
            </a:r>
          </a:p>
          <a:p>
            <a:endParaRPr lang="en-US" dirty="0"/>
          </a:p>
          <a:p>
            <a:r>
              <a:rPr lang="en-US" dirty="0" smtClean="0"/>
              <a:t>Since we are examining only the switching sequence we are not concerned about the voltage regulation devices or the end use loads.</a:t>
            </a:r>
          </a:p>
          <a:p>
            <a:endParaRPr lang="en-US" dirty="0" smtClean="0"/>
          </a:p>
          <a:p>
            <a:r>
              <a:rPr lang="en-US" dirty="0" smtClean="0"/>
              <a:t>The modified system will include a number of protective devices:</a:t>
            </a:r>
            <a:endParaRPr lang="en-US" dirty="0"/>
          </a:p>
          <a:p>
            <a:pPr lvl="1"/>
            <a:r>
              <a:rPr lang="en-US" dirty="0" smtClean="0"/>
              <a:t>2 reclosers</a:t>
            </a:r>
          </a:p>
          <a:p>
            <a:pPr lvl="1"/>
            <a:r>
              <a:rPr lang="en-US" dirty="0" smtClean="0"/>
              <a:t>3 sectionalizers</a:t>
            </a:r>
          </a:p>
          <a:p>
            <a:pPr lvl="1"/>
            <a:r>
              <a:rPr lang="en-US" dirty="0" smtClean="0"/>
              <a:t>1 fuse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pic>
        <p:nvPicPr>
          <p:cNvPr id="11266" name="Picture 2" descr="C:\PNNL Work\Current Projects\FOA-152 WSU\Photos\Fuses\IMG_02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6" t="27616" r="29397" b="21802"/>
          <a:stretch/>
        </p:blipFill>
        <p:spPr bwMode="auto">
          <a:xfrm>
            <a:off x="4480619" y="1295400"/>
            <a:ext cx="94476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PNNL Work\Current Projects\FOA-152 WSU\Photos\Reclosers\IMG_01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7" t="32494" r="33333" b="35012"/>
          <a:stretch/>
        </p:blipFill>
        <p:spPr bwMode="auto">
          <a:xfrm>
            <a:off x="3505200" y="5257800"/>
            <a:ext cx="1710870" cy="14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d3p313\Desktop\Sectionalizer-Autolink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6"/>
          <a:stretch/>
        </p:blipFill>
        <p:spPr bwMode="auto">
          <a:xfrm>
            <a:off x="7772400" y="4989292"/>
            <a:ext cx="1219200" cy="16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5425381" y="2133600"/>
            <a:ext cx="518219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1267" idx="0"/>
          </p:cNvCxnSpPr>
          <p:nvPr/>
        </p:nvCxnSpPr>
        <p:spPr>
          <a:xfrm flipV="1">
            <a:off x="4360635" y="4038600"/>
            <a:ext cx="1735365" cy="1219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360635" y="2732762"/>
            <a:ext cx="2116365" cy="2525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934200" y="5410200"/>
            <a:ext cx="990600" cy="359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543800" y="2819400"/>
            <a:ext cx="381000" cy="2590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943600" y="4660900"/>
            <a:ext cx="1981200" cy="749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24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09"/>
    </mc:Choice>
    <mc:Fallback xmlns="">
      <p:transition spd="slow" advTm="20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411" x="6337300" y="1949450"/>
          <p14:tracePt t="22435" x="6337300" y="1943100"/>
          <p14:tracePt t="22444" x="6337300" y="1931988"/>
          <p14:tracePt t="22481" x="6337300" y="1925638"/>
          <p14:tracePt t="22499" x="6337300" y="1914525"/>
          <p14:tracePt t="22515" x="6337300" y="1903413"/>
          <p14:tracePt t="22531" x="6332538" y="1892300"/>
          <p14:tracePt t="22547" x="6332538" y="1874838"/>
          <p14:tracePt t="22563" x="6332538" y="1863725"/>
          <p14:tracePt t="22579" x="6332538" y="1857375"/>
          <p14:tracePt t="22595" x="6332538" y="1846263"/>
          <p14:tracePt t="22613" x="6332538" y="1839913"/>
          <p14:tracePt t="22629" x="6326188" y="1835150"/>
          <p14:tracePt t="22739" x="6326188" y="1828800"/>
          <p14:tracePt t="22747" x="6326188" y="1822450"/>
          <p14:tracePt t="22899" x="6326188" y="1828800"/>
          <p14:tracePt t="22907" x="6326188" y="1846263"/>
          <p14:tracePt t="22912" x="6332538" y="1879600"/>
          <p14:tracePt t="22928" x="6332538" y="1908175"/>
          <p14:tracePt t="22945" x="6332538" y="1925638"/>
          <p14:tracePt t="22961" x="6332538" y="1954213"/>
          <p14:tracePt t="22979" x="6337300" y="1971675"/>
          <p14:tracePt t="22995" x="6343650" y="1993900"/>
          <p14:tracePt t="23012" x="6343650" y="2006600"/>
          <p14:tracePt t="23051" x="6343650" y="2011363"/>
          <p14:tracePt t="23078" x="6343650" y="2017713"/>
          <p14:tracePt t="23099" x="6343650" y="2022475"/>
          <p14:tracePt t="23107" x="6343650" y="2028825"/>
          <p14:tracePt t="23112" x="6350000" y="2028825"/>
          <p14:tracePt t="23267" x="6354763" y="2028825"/>
          <p14:tracePt t="23283" x="6361113" y="2022475"/>
          <p14:tracePt t="23299" x="6365875" y="2017713"/>
          <p14:tracePt t="23331" x="6365875" y="2011363"/>
          <p14:tracePt t="23345" x="6372225" y="2011363"/>
          <p14:tracePt t="23361" x="6378575" y="2006600"/>
          <p14:tracePt t="23362" x="6378575" y="2000250"/>
          <p14:tracePt t="23378" x="6383338" y="1993900"/>
          <p14:tracePt t="23395" x="6389688" y="1989138"/>
          <p14:tracePt t="23412" x="6394450" y="1982788"/>
          <p14:tracePt t="23428" x="6394450" y="1978025"/>
          <p14:tracePt t="23445" x="6400800" y="1978025"/>
          <p14:tracePt t="23461" x="6400800" y="1971675"/>
          <p14:tracePt t="23478" x="6407150" y="1965325"/>
          <p14:tracePt t="23495" x="6418263" y="1960563"/>
          <p14:tracePt t="23512" x="6423025" y="1954213"/>
          <p14:tracePt t="23528" x="6435725" y="1943100"/>
          <p14:tracePt t="23545" x="6446838" y="1936750"/>
          <p14:tracePt t="23561" x="6464300" y="1931988"/>
          <p14:tracePt t="23578" x="6475413" y="1920875"/>
          <p14:tracePt t="23595" x="6480175" y="1914525"/>
          <p14:tracePt t="23612" x="6486525" y="1914525"/>
          <p14:tracePt t="23629" x="6486525" y="1908175"/>
          <p14:tracePt t="23667" x="6486525" y="1903413"/>
          <p14:tracePt t="23691" x="6486525" y="1897063"/>
          <p14:tracePt t="23699" x="6492875" y="1897063"/>
          <p14:tracePt t="23731" x="6492875" y="1892300"/>
          <p14:tracePt t="23731" x="6497638" y="1892300"/>
          <p14:tracePt t="23745" x="6497638" y="1885950"/>
          <p14:tracePt t="23779" x="6497638" y="1879600"/>
          <p14:tracePt t="23795" x="6497638" y="1874838"/>
          <p14:tracePt t="23819" x="6497638" y="1868488"/>
          <p14:tracePt t="23835" x="6503988" y="1863725"/>
          <p14:tracePt t="23845" x="6503988" y="1857375"/>
          <p14:tracePt t="23971" x="6503988" y="1851025"/>
          <p14:tracePt t="24083" x="6503988" y="1846263"/>
          <p14:tracePt t="24091" x="6503988" y="1839913"/>
          <p14:tracePt t="24095" x="6503988" y="1835150"/>
          <p14:tracePt t="24111" x="6503988" y="1817688"/>
          <p14:tracePt t="24129" x="6508750" y="1793875"/>
          <p14:tracePt t="24145" x="6508750" y="1771650"/>
          <p14:tracePt t="24161" x="6515100" y="1743075"/>
          <p14:tracePt t="24179" x="6521450" y="1725613"/>
          <p14:tracePt t="24194" x="6526213" y="1703388"/>
          <p14:tracePt t="24212" x="6526213" y="1697038"/>
          <p14:tracePt t="24228" x="6526213" y="1692275"/>
          <p14:tracePt t="24387" x="6526213" y="1697038"/>
          <p14:tracePt t="24397" x="6526213" y="1703388"/>
          <p14:tracePt t="24411" x="6532563" y="1708150"/>
          <p14:tracePt t="24428" x="6532563" y="1720850"/>
          <p14:tracePt t="24445" x="6532563" y="1731963"/>
          <p14:tracePt t="24461" x="6532563" y="1743075"/>
          <p14:tracePt t="24478" x="6526213" y="1754188"/>
          <p14:tracePt t="24494" x="6526213" y="1765300"/>
          <p14:tracePt t="24511" x="6526213" y="1782763"/>
          <p14:tracePt t="24528" x="6521450" y="1793875"/>
          <p14:tracePt t="24545" x="6521450" y="1806575"/>
          <p14:tracePt t="24561" x="6521450" y="1811338"/>
          <p14:tracePt t="24578" x="6521450" y="1817688"/>
          <p14:tracePt t="24594" x="6521450" y="1822450"/>
          <p14:tracePt t="24739" x="6521450" y="1828800"/>
          <p14:tracePt t="25115" x="6515100" y="1828800"/>
          <p14:tracePt t="25508" x="6515100" y="1822450"/>
          <p14:tracePt t="25564" x="6521450" y="1822450"/>
          <p14:tracePt t="25692" x="6521450" y="1828800"/>
          <p14:tracePt t="25700" x="6521450" y="1839913"/>
          <p14:tracePt t="25716" x="6515100" y="1851025"/>
          <p14:tracePt t="25729" x="6515100" y="1857375"/>
          <p14:tracePt t="26028" x="6515100" y="1863725"/>
          <p14:tracePt t="26046" x="6515100" y="1868488"/>
          <p14:tracePt t="26048" x="6515100" y="1874838"/>
          <p14:tracePt t="26062" x="6515100" y="1879600"/>
          <p14:tracePt t="26079" x="6515100" y="1885950"/>
          <p14:tracePt t="26228" x="6515100" y="1892300"/>
          <p14:tracePt t="26236" x="6515100" y="1897063"/>
          <p14:tracePt t="26246" x="6508750" y="1903413"/>
          <p14:tracePt t="26284" x="6508750" y="1908175"/>
          <p14:tracePt t="26308" x="6508750" y="1914525"/>
          <p14:tracePt t="26312" x="6508750" y="1920875"/>
          <p14:tracePt t="26329" x="6508750" y="1925638"/>
          <p14:tracePt t="26346" x="6503988" y="1925638"/>
          <p14:tracePt t="26362" x="6503988" y="1931988"/>
          <p14:tracePt t="26379" x="6503988" y="1936750"/>
          <p14:tracePt t="27220" x="6503988" y="1931988"/>
          <p14:tracePt t="28020" x="6503988" y="1936750"/>
          <p14:tracePt t="28028" x="6503988" y="1943100"/>
          <p14:tracePt t="28068" x="6503988" y="1949450"/>
          <p14:tracePt t="28092" x="6503988" y="1954213"/>
          <p14:tracePt t="28348" x="6503988" y="1960563"/>
          <p14:tracePt t="28356" x="6497638" y="1960563"/>
          <p14:tracePt t="28362" x="6497638" y="1965325"/>
          <p14:tracePt t="28378" x="6492875" y="1965325"/>
          <p14:tracePt t="28628" x="6492875" y="1971675"/>
          <p14:tracePt t="28636" x="6486525" y="1978025"/>
          <p14:tracePt t="28645" x="6486525" y="1982788"/>
          <p14:tracePt t="28663" x="6480175" y="2000250"/>
          <p14:tracePt t="28678" x="6475413" y="2017713"/>
          <p14:tracePt t="28696" x="6475413" y="2028825"/>
          <p14:tracePt t="28728" x="6469063" y="2046288"/>
          <p14:tracePt t="28730" x="6464300" y="2057400"/>
          <p14:tracePt t="28745" x="6464300" y="2068513"/>
          <p14:tracePt t="28763" x="6464300" y="2079625"/>
          <p14:tracePt t="28778" x="6464300" y="2085975"/>
          <p14:tracePt t="28795" x="6457950" y="2092325"/>
          <p14:tracePt t="28812" x="6457950" y="2097088"/>
          <p14:tracePt t="28829" x="6457950" y="2103438"/>
          <p14:tracePt t="28868" x="6457950" y="2108200"/>
          <p14:tracePt t="28876" x="6457950" y="2114550"/>
          <p14:tracePt t="28895" x="6457950" y="2120900"/>
          <p14:tracePt t="28896" x="6457950" y="2125663"/>
          <p14:tracePt t="28912" x="6457950" y="2132013"/>
          <p14:tracePt t="28929" x="6457950" y="2136775"/>
          <p14:tracePt t="28945" x="6457950" y="2149475"/>
          <p14:tracePt t="28962" x="6457950" y="2154238"/>
          <p14:tracePt t="28978" x="6457950" y="2160588"/>
          <p14:tracePt t="28978" x="6457950" y="2165350"/>
          <p14:tracePt t="28996" x="6451600" y="2171700"/>
          <p14:tracePt t="29012" x="6451600" y="2178050"/>
          <p14:tracePt t="29029" x="6451600" y="2182813"/>
          <p14:tracePt t="29045" x="6446838" y="2189163"/>
          <p14:tracePt t="29062" x="6446838" y="2193925"/>
          <p14:tracePt t="29572" x="6446838" y="2200275"/>
          <p14:tracePt t="29579" x="6440488" y="2200275"/>
          <p14:tracePt t="29595" x="6440488" y="2206625"/>
          <p14:tracePt t="29612" x="6435725" y="2211388"/>
          <p14:tracePt t="29628" x="6429375" y="2222500"/>
          <p14:tracePt t="29645" x="6429375" y="2228850"/>
          <p14:tracePt t="29662" x="6429375" y="2235200"/>
          <p14:tracePt t="29679" x="6423025" y="2239963"/>
          <p14:tracePt t="29695" x="6423025" y="2246313"/>
          <p14:tracePt t="29900" x="6418263" y="2246313"/>
          <p14:tracePt t="30122" x="6418263" y="2251075"/>
          <p14:tracePt t="30156" x="6411913" y="2251075"/>
          <p14:tracePt t="30164" x="6411913" y="2274888"/>
          <p14:tracePt t="30178" x="6411913" y="2297113"/>
          <p14:tracePt t="30178" x="6411913" y="2314575"/>
          <p14:tracePt t="30196" x="6411913" y="2343150"/>
          <p14:tracePt t="30213" x="6411913" y="2378075"/>
          <p14:tracePt t="30228" x="6411913" y="2400300"/>
          <p14:tracePt t="30246" x="6407150" y="2417763"/>
          <p14:tracePt t="30262" x="6407150" y="2446338"/>
          <p14:tracePt t="30279" x="6400800" y="2468563"/>
          <p14:tracePt t="30295" x="6400800" y="2503488"/>
          <p14:tracePt t="30312" x="6400800" y="2525713"/>
          <p14:tracePt t="30328" x="6400800" y="2554288"/>
          <p14:tracePt t="30346" x="6400800" y="2578100"/>
          <p14:tracePt t="30362" x="6400800" y="2593975"/>
          <p14:tracePt t="30379" x="6400800" y="2611438"/>
          <p14:tracePt t="30395" x="6400800" y="2628900"/>
          <p14:tracePt t="30412" x="6400800" y="2646363"/>
          <p14:tracePt t="30428" x="6400800" y="2651125"/>
          <p14:tracePt t="30445" x="6400800" y="2663825"/>
          <p14:tracePt t="31004" x="6407150" y="2663825"/>
          <p14:tracePt t="31013" x="6423025" y="2663825"/>
          <p14:tracePt t="31031" x="6435725" y="2663825"/>
          <p14:tracePt t="31045" x="6440488" y="2663825"/>
          <p14:tracePt t="31062" x="6457950" y="2663825"/>
          <p14:tracePt t="31078" x="6475413" y="2663825"/>
          <p14:tracePt t="31095" x="6486525" y="2663825"/>
          <p14:tracePt t="31112" x="6497638" y="2663825"/>
          <p14:tracePt t="31128" x="6503988" y="2663825"/>
          <p14:tracePt t="31427" x="6497638" y="2663825"/>
          <p14:tracePt t="31428" x="6492875" y="2679700"/>
          <p14:tracePt t="31445" x="6480175" y="2708275"/>
          <p14:tracePt t="31462" x="6469063" y="2754313"/>
          <p14:tracePt t="31478" x="6464300" y="2811463"/>
          <p14:tracePt t="31495" x="6451600" y="2886075"/>
          <p14:tracePt t="31512" x="6440488" y="2965450"/>
          <p14:tracePt t="31529" x="6435725" y="3057525"/>
          <p14:tracePt t="31545" x="6429375" y="3160713"/>
          <p14:tracePt t="31562" x="6418263" y="3257550"/>
          <p14:tracePt t="31578" x="6411913" y="3360738"/>
          <p14:tracePt t="31578" x="6411913" y="3400425"/>
          <p14:tracePt t="31596" x="6407150" y="3486150"/>
          <p14:tracePt t="31612" x="6394450" y="3549650"/>
          <p14:tracePt t="31629" x="6389688" y="3611563"/>
          <p14:tracePt t="31645" x="6378575" y="3651250"/>
          <p14:tracePt t="31662" x="6365875" y="3686175"/>
          <p14:tracePt t="31678" x="6361113" y="3703638"/>
          <p14:tracePt t="31695" x="6354763" y="3721100"/>
          <p14:tracePt t="31712" x="6350000" y="3725863"/>
          <p14:tracePt t="31780" x="6350000" y="3732213"/>
          <p14:tracePt t="31795" x="6350000" y="3743325"/>
          <p14:tracePt t="31796" x="6350000" y="3800475"/>
          <p14:tracePt t="31812" x="6354763" y="3875088"/>
          <p14:tracePt t="31829" x="6354763" y="3943350"/>
          <p14:tracePt t="31845" x="6354763" y="4000500"/>
          <p14:tracePt t="31862" x="6354763" y="4051300"/>
          <p14:tracePt t="31878" x="6354763" y="4068763"/>
          <p14:tracePt t="31896" x="6354763" y="4086225"/>
          <p14:tracePt t="31912" x="6350000" y="4092575"/>
          <p14:tracePt t="32043" x="6354763" y="4092575"/>
          <p14:tracePt t="32051" x="6361113" y="4075113"/>
          <p14:tracePt t="32062" x="6389688" y="4017963"/>
          <p14:tracePt t="32078" x="6418263" y="3949700"/>
          <p14:tracePt t="32095" x="6469063" y="3829050"/>
          <p14:tracePt t="32112" x="6515100" y="3692525"/>
          <p14:tracePt t="32130" x="6565900" y="3549650"/>
          <p14:tracePt t="32146" x="6623050" y="3411538"/>
          <p14:tracePt t="32163" x="6697663" y="3251200"/>
          <p14:tracePt t="32179" x="6783388" y="3136900"/>
          <p14:tracePt t="32179" x="6823075" y="3092450"/>
          <p14:tracePt t="32197" x="6892925" y="3011488"/>
          <p14:tracePt t="32213" x="6950075" y="2960688"/>
          <p14:tracePt t="32229" x="6983413" y="2936875"/>
          <p14:tracePt t="32246" x="6994525" y="2932113"/>
          <p14:tracePt t="32357" x="6994525" y="2925763"/>
          <p14:tracePt t="32381" x="7000875" y="2921000"/>
          <p14:tracePt t="32385" x="7018338" y="2908300"/>
          <p14:tracePt t="32396" x="7064375" y="2886075"/>
          <p14:tracePt t="32413" x="7097713" y="2863850"/>
          <p14:tracePt t="32429" x="7150100" y="2835275"/>
          <p14:tracePt t="32446" x="7194550" y="2811463"/>
          <p14:tracePt t="32463" x="7240588" y="2782888"/>
          <p14:tracePt t="32479" x="7286625" y="2760663"/>
          <p14:tracePt t="32496" x="7326313" y="2736850"/>
          <p14:tracePt t="32513" x="7366000" y="2720975"/>
          <p14:tracePt t="32530" x="7389813" y="2703513"/>
          <p14:tracePt t="32546" x="7423150" y="2692400"/>
          <p14:tracePt t="32563" x="7446963" y="2679700"/>
          <p14:tracePt t="32579" x="7469188" y="2668588"/>
          <p14:tracePt t="32596" x="7480300" y="2663825"/>
          <p14:tracePt t="32745" x="7486650" y="2663825"/>
          <p14:tracePt t="32764" x="7493000" y="2663825"/>
          <p14:tracePt t="32765" x="7497763" y="2663825"/>
          <p14:tracePt t="32779" x="7508875" y="2657475"/>
          <p14:tracePt t="32779" x="7515225" y="2657475"/>
          <p14:tracePt t="32797" x="7526338" y="2657475"/>
          <p14:tracePt t="32813" x="7532688" y="2651125"/>
          <p14:tracePt t="32892" x="7532688" y="2663825"/>
          <p14:tracePt t="32895" x="7532688" y="2736850"/>
          <p14:tracePt t="32913" x="7504113" y="2863850"/>
          <p14:tracePt t="32929" x="7464425" y="3035300"/>
          <p14:tracePt t="32947" x="7412038" y="3240088"/>
          <p14:tracePt t="32962" x="7361238" y="3446463"/>
          <p14:tracePt t="32980" x="7321550" y="3640138"/>
          <p14:tracePt t="32996" x="7269163" y="3863975"/>
          <p14:tracePt t="33013" x="7240588" y="3971925"/>
          <p14:tracePt t="33029" x="7223125" y="4040188"/>
          <p14:tracePt t="33046" x="7207250" y="4086225"/>
          <p14:tracePt t="33062" x="7200900" y="4114800"/>
          <p14:tracePt t="33080" x="7194550" y="4125913"/>
          <p14:tracePt t="33096" x="7189788" y="4125913"/>
          <p14:tracePt t="33113" x="7189788" y="4132263"/>
          <p14:tracePt t="33148" x="7183438" y="4132263"/>
          <p14:tracePt t="33149" x="7183438" y="4137025"/>
          <p14:tracePt t="33163" x="7183438" y="4149725"/>
          <p14:tracePt t="33180" x="7183438" y="4160838"/>
          <p14:tracePt t="33196" x="7183438" y="4171950"/>
          <p14:tracePt t="33213" x="7183438" y="4178300"/>
          <p14:tracePt t="33388" x="7183438" y="4171950"/>
          <p14:tracePt t="33396" x="7172325" y="4132263"/>
          <p14:tracePt t="33413" x="7143750" y="4051300"/>
          <p14:tracePt t="33429" x="7097713" y="3960813"/>
          <p14:tracePt t="33446" x="7051675" y="3863975"/>
          <p14:tracePt t="33462" x="7000875" y="3760788"/>
          <p14:tracePt t="33480" x="6950075" y="3663950"/>
          <p14:tracePt t="33496" x="6904038" y="3560763"/>
          <p14:tracePt t="33513" x="6864350" y="3486150"/>
          <p14:tracePt t="33529" x="6835775" y="3429000"/>
          <p14:tracePt t="33546" x="6818313" y="3389313"/>
          <p14:tracePt t="33562" x="6807200" y="3365500"/>
          <p14:tracePt t="33579" x="6794500" y="3349625"/>
          <p14:tracePt t="33596" x="6789738" y="3336925"/>
          <p14:tracePt t="33613" x="6789738" y="3325813"/>
          <p14:tracePt t="34106" x="0" y="0"/>
        </p14:tracePtLst>
        <p14:tracePtLst>
          <p14:tracePt t="90681" x="6451600" y="2749550"/>
          <p14:tracePt t="90812" x="6464300" y="2749550"/>
          <p14:tracePt t="90820" x="6475413" y="2749550"/>
          <p14:tracePt t="90828" x="6508750" y="2749550"/>
          <p14:tracePt t="90844" x="6554788" y="2754313"/>
          <p14:tracePt t="90860" x="6600825" y="2760663"/>
          <p14:tracePt t="90873" x="6646863" y="2765425"/>
          <p14:tracePt t="90889" x="6680200" y="2765425"/>
          <p14:tracePt t="90906" x="6692900" y="2765425"/>
          <p14:tracePt t="91132" x="6686550" y="2765425"/>
          <p14:tracePt t="91140" x="6669088" y="2765425"/>
          <p14:tracePt t="91140" x="6664325" y="2765425"/>
          <p14:tracePt t="91156" x="6646863" y="2754313"/>
          <p14:tracePt t="91173" x="6623050" y="2749550"/>
          <p14:tracePt t="91189" x="6600825" y="2736850"/>
          <p14:tracePt t="91206" x="6589713" y="2732088"/>
          <p14:tracePt t="91222" x="6583363" y="2732088"/>
          <p14:tracePt t="91240" x="6578600" y="2732088"/>
          <p14:tracePt t="91684" x="6572250" y="2732088"/>
          <p14:tracePt t="91689" x="6550025" y="2732088"/>
          <p14:tracePt t="91706" x="6508750" y="2732088"/>
          <p14:tracePt t="91723" x="6480175" y="2725738"/>
          <p14:tracePt t="91740" x="6464300" y="2720975"/>
          <p14:tracePt t="91740" x="6457950" y="2720975"/>
          <p14:tracePt t="91756" x="6451600" y="2720975"/>
          <p14:tracePt t="91972" x="6457950" y="2720975"/>
          <p14:tracePt t="91980" x="6475413" y="2720975"/>
          <p14:tracePt t="91989" x="6508750" y="2720975"/>
          <p14:tracePt t="92006" x="6550025" y="2720975"/>
          <p14:tracePt t="92023" x="6600825" y="2720975"/>
          <p14:tracePt t="92039" x="6657975" y="2720975"/>
          <p14:tracePt t="92056" x="6697663" y="2720975"/>
          <p14:tracePt t="92072" x="6726238" y="2714625"/>
          <p14:tracePt t="92089" x="6743700" y="2714625"/>
          <p14:tracePt t="92106" x="6743700" y="2708275"/>
          <p14:tracePt t="92283" x="6732588" y="2708275"/>
          <p14:tracePt t="92292" x="6721475" y="2703513"/>
          <p14:tracePt t="92300" x="6704013" y="2703513"/>
          <p14:tracePt t="92308" x="6669088" y="2703513"/>
          <p14:tracePt t="92323" x="6635750" y="2703513"/>
          <p14:tracePt t="92339" x="6578600" y="2703513"/>
          <p14:tracePt t="92356" x="6550025" y="2703513"/>
          <p14:tracePt t="92372" x="6526213" y="2703513"/>
          <p14:tracePt t="92389" x="6503988" y="2703513"/>
          <p14:tracePt t="92406" x="6486525" y="2703513"/>
          <p14:tracePt t="92423" x="6480175" y="2703513"/>
          <p14:tracePt t="92916" x="6492875" y="2703513"/>
          <p14:tracePt t="92924" x="6515100" y="2703513"/>
          <p14:tracePt t="92940" x="6543675" y="2703513"/>
          <p14:tracePt t="92940" x="6565900" y="2703513"/>
          <p14:tracePt t="92956" x="6607175" y="2703513"/>
          <p14:tracePt t="92972" x="6657975" y="2703513"/>
          <p14:tracePt t="92989" x="6697663" y="2703513"/>
          <p14:tracePt t="93006" x="6726238" y="2703513"/>
          <p14:tracePt t="93022" x="6743700" y="2703513"/>
          <p14:tracePt t="93039" x="6750050" y="2703513"/>
          <p14:tracePt t="93524" x="6743700" y="2703513"/>
          <p14:tracePt t="93540" x="6737350" y="2703513"/>
          <p14:tracePt t="93541" x="6721475" y="2703513"/>
          <p14:tracePt t="93556" x="6680200" y="2703513"/>
          <p14:tracePt t="93573" x="6657975" y="2703513"/>
          <p14:tracePt t="93589" x="6611938" y="2703513"/>
          <p14:tracePt t="93606" x="6583363" y="2703513"/>
          <p14:tracePt t="93623" x="6554788" y="2703513"/>
          <p14:tracePt t="93640" x="6532563" y="2703513"/>
          <p14:tracePt t="93656" x="6521450" y="2703513"/>
          <p14:tracePt t="93673" x="6515100" y="2703513"/>
          <p14:tracePt t="94276" x="6521450" y="2703513"/>
          <p14:tracePt t="94280" x="6526213" y="2703513"/>
          <p14:tracePt t="94305" x="6532563" y="2703513"/>
          <p14:tracePt t="94306" x="6550025" y="2703513"/>
          <p14:tracePt t="94322" x="6572250" y="2703513"/>
          <p14:tracePt t="94339" x="6583363" y="2703513"/>
          <p14:tracePt t="94355" x="6600825" y="2708275"/>
          <p14:tracePt t="94588" x="6607175" y="2708275"/>
          <p14:tracePt t="94606" x="6611938" y="2708275"/>
          <p14:tracePt t="94606" x="6635750" y="2708275"/>
          <p14:tracePt t="94622" x="6657975" y="2708275"/>
          <p14:tracePt t="94639" x="6675438" y="2708275"/>
          <p14:tracePt t="94655" x="6686550" y="2708275"/>
          <p14:tracePt t="94672" x="6704013" y="2708275"/>
          <p14:tracePt t="94689" x="6715125" y="2708275"/>
          <p14:tracePt t="94706" x="6721475" y="2708275"/>
          <p14:tracePt t="94722" x="6726238" y="2708275"/>
          <p14:tracePt t="94739" x="6732588" y="2708275"/>
          <p14:tracePt t="94755" x="6737350" y="2708275"/>
          <p14:tracePt t="94937" x="6743700" y="2708275"/>
          <p14:tracePt t="94956" x="6750050" y="2708275"/>
          <p14:tracePt t="94972" x="6754813" y="2708275"/>
          <p14:tracePt t="95076" x="6761163" y="2708275"/>
          <p14:tracePt t="96036" x="6754813" y="2708275"/>
          <p14:tracePt t="96044" x="6743700" y="2720975"/>
          <p14:tracePt t="96056" x="6726238" y="2743200"/>
          <p14:tracePt t="96072" x="6715125" y="2765425"/>
          <p14:tracePt t="96089" x="6697663" y="2800350"/>
          <p14:tracePt t="96105" x="6669088" y="2840038"/>
          <p14:tracePt t="96123" x="6651625" y="2886075"/>
          <p14:tracePt t="96139" x="6629400" y="2932113"/>
          <p14:tracePt t="96139" x="6618288" y="2954338"/>
          <p14:tracePt t="96156" x="6607175" y="2989263"/>
          <p14:tracePt t="96172" x="6589713" y="3035300"/>
          <p14:tracePt t="96189" x="6578600" y="3074988"/>
          <p14:tracePt t="96205" x="6561138" y="3108325"/>
          <p14:tracePt t="96222" x="6561138" y="3154363"/>
          <p14:tracePt t="96239" x="6554788" y="3189288"/>
          <p14:tracePt t="96255" x="6550025" y="3222625"/>
          <p14:tracePt t="96272" x="6543675" y="3246438"/>
          <p14:tracePt t="96289" x="6543675" y="3275013"/>
          <p14:tracePt t="96306" x="6543675" y="3297238"/>
          <p14:tracePt t="96322" x="6543675" y="3321050"/>
          <p14:tracePt t="96339" x="6543675" y="3343275"/>
          <p14:tracePt t="96356" x="6543675" y="3360738"/>
          <p14:tracePt t="96372" x="6543675" y="3371850"/>
          <p14:tracePt t="96389" x="6543675" y="3382963"/>
          <p14:tracePt t="96405" x="6543675" y="3394075"/>
          <p14:tracePt t="96422" x="6543675" y="3400425"/>
          <p14:tracePt t="96439" x="6543675" y="3411538"/>
          <p14:tracePt t="96455" x="6543675" y="3417888"/>
          <p14:tracePt t="96472" x="6543675" y="3422650"/>
          <p14:tracePt t="96489" x="6543675" y="3429000"/>
          <p14:tracePt t="96505" x="6543675" y="3435350"/>
          <p14:tracePt t="96522" x="6543675" y="3446463"/>
          <p14:tracePt t="96539" x="6543675" y="3457575"/>
          <p14:tracePt t="96555" x="6543675" y="3486150"/>
          <p14:tracePt t="96572" x="6543675" y="3514725"/>
          <p14:tracePt t="96589" x="6543675" y="3549650"/>
          <p14:tracePt t="96605" x="6537325" y="3594100"/>
          <p14:tracePt t="96622" x="6532563" y="3629025"/>
          <p14:tracePt t="96639" x="6526213" y="3657600"/>
          <p14:tracePt t="96655" x="6521450" y="3686175"/>
          <p14:tracePt t="96673" x="6508750" y="3714750"/>
          <p14:tracePt t="96689" x="6508750" y="3736975"/>
          <p14:tracePt t="96706" x="6508750" y="3743325"/>
          <p14:tracePt t="96722" x="6503988" y="3754438"/>
          <p14:tracePt t="96739" x="6497638" y="3760788"/>
          <p14:tracePt t="96860" x="6497638" y="3765550"/>
          <p14:tracePt t="96868" x="6492875" y="3765550"/>
          <p14:tracePt t="97020" x="6492875" y="3771900"/>
          <p14:tracePt t="97026" x="6492875" y="3778250"/>
          <p14:tracePt t="97039" x="6486525" y="3789363"/>
          <p14:tracePt t="97055" x="6486525" y="3806825"/>
          <p14:tracePt t="97089" x="6486525" y="3811588"/>
          <p14:tracePt t="97089" x="6486525" y="3822700"/>
          <p14:tracePt t="97106" x="6486525" y="3840163"/>
          <p14:tracePt t="97122" x="6486525" y="3863975"/>
          <p14:tracePt t="97139" x="6486525" y="3886200"/>
          <p14:tracePt t="97155" x="6486525" y="3932238"/>
          <p14:tracePt t="97173" x="6486525" y="3960813"/>
          <p14:tracePt t="97189" x="6486525" y="3989388"/>
          <p14:tracePt t="97206" x="6486525" y="4022725"/>
          <p14:tracePt t="97222" x="6486525" y="4051300"/>
          <p14:tracePt t="97239" x="6486525" y="4086225"/>
          <p14:tracePt t="97255" x="6486525" y="4103688"/>
          <p14:tracePt t="97273" x="6486525" y="4114800"/>
          <p14:tracePt t="97289" x="6497638" y="4125913"/>
          <p14:tracePt t="97306" x="6497638" y="4137025"/>
          <p14:tracePt t="97322" x="6508750" y="4143375"/>
          <p14:tracePt t="97322" x="6515100" y="4149725"/>
          <p14:tracePt t="97364" x="6521450" y="4149725"/>
          <p14:tracePt t="97365" x="6521450" y="4154488"/>
          <p14:tracePt t="97372" x="6526213" y="4154488"/>
          <p14:tracePt t="97740" x="6526213" y="4149725"/>
          <p14:tracePt t="97748" x="6526213" y="4143375"/>
          <p14:tracePt t="97772" x="6526213" y="4132263"/>
          <p14:tracePt t="97773" x="6526213" y="4114800"/>
          <p14:tracePt t="97789" x="6526213" y="4108450"/>
          <p14:tracePt t="97805" x="6526213" y="4092575"/>
          <p14:tracePt t="97823" x="6526213" y="4075113"/>
          <p14:tracePt t="97839" x="6521450" y="4051300"/>
          <p14:tracePt t="97855" x="6515100" y="4029075"/>
          <p14:tracePt t="97872" x="6515100" y="4006850"/>
          <p14:tracePt t="97889" x="6503988" y="3983038"/>
          <p14:tracePt t="97906" x="6503988" y="3971925"/>
          <p14:tracePt t="97922" x="6492875" y="3954463"/>
          <p14:tracePt t="97939" x="6492875" y="3949700"/>
          <p14:tracePt t="97955" x="6486525" y="3937000"/>
          <p14:tracePt t="98060" x="6480175" y="3937000"/>
          <p14:tracePt t="98092" x="6480175" y="3943350"/>
          <p14:tracePt t="98108" x="6480175" y="3949700"/>
          <p14:tracePt t="98116" x="6480175" y="3960813"/>
          <p14:tracePt t="98124" x="6475413" y="3965575"/>
          <p14:tracePt t="98138" x="6475413" y="3978275"/>
          <p14:tracePt t="98155" x="6469063" y="4011613"/>
          <p14:tracePt t="98172" x="6469063" y="4040188"/>
          <p14:tracePt t="98188" x="6469063" y="4064000"/>
          <p14:tracePt t="98206" x="6464300" y="4086225"/>
          <p14:tracePt t="98222" x="6464300" y="4108450"/>
          <p14:tracePt t="98239" x="6457950" y="4121150"/>
          <p14:tracePt t="98468" x="6451600" y="4121150"/>
          <p14:tracePt t="98476" x="6451600" y="4125913"/>
          <p14:tracePt t="98489" x="6446838" y="4132263"/>
          <p14:tracePt t="98505" x="6440488" y="4132263"/>
          <p14:tracePt t="98522" x="6429375" y="4137025"/>
          <p14:tracePt t="98539" x="6423025" y="4137025"/>
          <p14:tracePt t="98556" x="6423025" y="4143375"/>
          <p14:tracePt t="98572" x="6423025" y="4149725"/>
          <p14:tracePt t="98589" x="6423025" y="4154488"/>
          <p14:tracePt t="98684" x="6423025" y="4160838"/>
          <p14:tracePt t="98692" x="6423025" y="4165600"/>
          <p14:tracePt t="98708" x="6423025" y="4171950"/>
          <p14:tracePt t="98724" x="6423025" y="4183063"/>
          <p14:tracePt t="98725" x="6423025" y="4194175"/>
          <p14:tracePt t="98739" x="6423025" y="4211638"/>
          <p14:tracePt t="98739" x="6429375" y="4229100"/>
          <p14:tracePt t="98756" x="6440488" y="4251325"/>
          <p14:tracePt t="98772" x="6446838" y="4275138"/>
          <p14:tracePt t="98789" x="6451600" y="4286250"/>
          <p14:tracePt t="98805" x="6451600" y="4292600"/>
          <p14:tracePt t="100525" x="6457950" y="4292600"/>
          <p14:tracePt t="100556" x="6457950" y="4286250"/>
          <p14:tracePt t="100565" x="6475413" y="4268788"/>
          <p14:tracePt t="100573" x="6475413" y="4257675"/>
          <p14:tracePt t="100589" x="6486525" y="4235450"/>
          <p14:tracePt t="100606" x="6497638" y="4217988"/>
          <p14:tracePt t="100623" x="6503988" y="4200525"/>
          <p14:tracePt t="100640" x="6515100" y="4178300"/>
          <p14:tracePt t="100656" x="6521450" y="4154488"/>
          <p14:tracePt t="100673" x="6532563" y="4137025"/>
          <p14:tracePt t="100689" x="6537325" y="4108450"/>
          <p14:tracePt t="100706" x="6550025" y="4086225"/>
          <p14:tracePt t="100723" x="6561138" y="4046538"/>
          <p14:tracePt t="100740" x="6578600" y="4000500"/>
          <p14:tracePt t="100756" x="6607175" y="3921125"/>
          <p14:tracePt t="100773" x="6623050" y="3868738"/>
          <p14:tracePt t="100789" x="6646863" y="3806825"/>
          <p14:tracePt t="100806" x="6669088" y="3714750"/>
          <p14:tracePt t="100823" x="6680200" y="3611563"/>
          <p14:tracePt t="100840" x="6692900" y="3503613"/>
          <p14:tracePt t="100856" x="6708775" y="3382963"/>
          <p14:tracePt t="100874" x="6726238" y="3263900"/>
          <p14:tracePt t="100889" x="6743700" y="3154363"/>
          <p14:tracePt t="100906" x="6765925" y="3046413"/>
          <p14:tracePt t="100923" x="6789738" y="2960688"/>
          <p14:tracePt t="100940" x="6789738" y="2908300"/>
          <p14:tracePt t="100956" x="6794500" y="2886075"/>
          <p14:tracePt t="101036" x="6789738" y="2886075"/>
          <p14:tracePt t="101044" x="6789738" y="2892425"/>
          <p14:tracePt t="101060" x="6783388" y="2903538"/>
          <p14:tracePt t="101073" x="6778625" y="2921000"/>
          <p14:tracePt t="101089" x="6765925" y="2936875"/>
          <p14:tracePt t="101107" x="6765925" y="2954338"/>
          <p14:tracePt t="101123" x="6761163" y="2960688"/>
          <p14:tracePt t="101140" x="6754813" y="2971800"/>
          <p14:tracePt t="101156" x="6750050" y="2989263"/>
          <p14:tracePt t="101173" x="6743700" y="3000375"/>
          <p14:tracePt t="101189" x="6737350" y="3011488"/>
          <p14:tracePt t="101206" x="6737350" y="3028950"/>
          <p14:tracePt t="101223" x="6737350" y="3040063"/>
          <p14:tracePt t="101239" x="6737350" y="3079750"/>
          <p14:tracePt t="101256" x="6737350" y="3114675"/>
          <p14:tracePt t="101273" x="6743700" y="3154363"/>
          <p14:tracePt t="101289" x="6743700" y="3182938"/>
          <p14:tracePt t="101307" x="6743700" y="3211513"/>
          <p14:tracePt t="101323" x="6737350" y="3222625"/>
          <p14:tracePt t="101340" x="6737350" y="3240088"/>
          <p14:tracePt t="101356" x="6726238" y="3257550"/>
          <p14:tracePt t="101374" x="6726238" y="3268663"/>
          <p14:tracePt t="101389" x="6726238" y="3275013"/>
          <p14:tracePt t="101406" x="6726238" y="3286125"/>
          <p14:tracePt t="101423" x="6726238" y="3297238"/>
          <p14:tracePt t="101439" x="6726238" y="3314700"/>
          <p14:tracePt t="101456" x="6726238" y="3321050"/>
          <p14:tracePt t="101473" x="6726238" y="3325813"/>
          <p14:tracePt t="101604" x="6732588" y="3325813"/>
          <p14:tracePt t="101772" x="6732588" y="3321050"/>
          <p14:tracePt t="101780" x="6743700" y="3321050"/>
          <p14:tracePt t="101790" x="6778625" y="3297238"/>
          <p14:tracePt t="101806" x="6807200" y="3275013"/>
          <p14:tracePt t="101823" x="6835775" y="3246438"/>
          <p14:tracePt t="101839" x="6864350" y="3222625"/>
          <p14:tracePt t="101856" x="6897688" y="3189288"/>
          <p14:tracePt t="101873" x="6921500" y="3154363"/>
          <p14:tracePt t="101890" x="6932613" y="3121025"/>
          <p14:tracePt t="101906" x="6950075" y="3103563"/>
          <p14:tracePt t="101923" x="6954838" y="3086100"/>
          <p14:tracePt t="101939" x="6961188" y="3068638"/>
          <p14:tracePt t="101989" x="6961188" y="3063875"/>
          <p14:tracePt t="102084" x="6965950" y="3063875"/>
          <p14:tracePt t="102093" x="6965950" y="3057525"/>
          <p14:tracePt t="102093" x="6972300" y="3057525"/>
          <p14:tracePt t="102106" x="7000875" y="3022600"/>
          <p14:tracePt t="102123" x="7046913" y="2982913"/>
          <p14:tracePt t="102139" x="7086600" y="2943225"/>
          <p14:tracePt t="102139" x="7115175" y="2921000"/>
          <p14:tracePt t="102157" x="7165975" y="2874963"/>
          <p14:tracePt t="102173" x="7218363" y="2835275"/>
          <p14:tracePt t="102190" x="7258050" y="2806700"/>
          <p14:tracePt t="102206" x="7275513" y="2782888"/>
          <p14:tracePt t="102223" x="7292975" y="2765425"/>
          <p14:tracePt t="102239" x="7297738" y="2760663"/>
          <p14:tracePt t="102485" x="7304088" y="2760663"/>
          <p14:tracePt t="102500" x="7308850" y="2760663"/>
          <p14:tracePt t="102508" x="7337425" y="2754313"/>
          <p14:tracePt t="102523" x="7372350" y="2754313"/>
          <p14:tracePt t="102539" x="7407275" y="2754313"/>
          <p14:tracePt t="102539" x="7423150" y="2754313"/>
          <p14:tracePt t="102557" x="7464425" y="2749550"/>
          <p14:tracePt t="102573" x="7497763" y="2749550"/>
          <p14:tracePt t="102589" x="7515225" y="2743200"/>
          <p14:tracePt t="102853" x="7521575" y="2743200"/>
          <p14:tracePt t="102868" x="7526338" y="2743200"/>
          <p14:tracePt t="102876" x="7537450" y="2743200"/>
          <p14:tracePt t="102889" x="7550150" y="2743200"/>
          <p14:tracePt t="102906" x="7561263" y="2743200"/>
          <p14:tracePt t="102923" x="7572375" y="2743200"/>
          <p14:tracePt t="102939" x="7583488" y="2743200"/>
          <p14:tracePt t="103036" x="7589838" y="2743200"/>
          <p14:tracePt t="103042" x="7594600" y="2743200"/>
          <p14:tracePt t="103056" x="7607300" y="2736850"/>
          <p14:tracePt t="103073" x="7612063" y="2736850"/>
          <p14:tracePt t="103089" x="7618413" y="2736850"/>
          <p14:tracePt t="103106" x="7623175" y="2736850"/>
          <p14:tracePt t="103123" x="7629525" y="2736850"/>
          <p14:tracePt t="103228" x="7635875" y="2736850"/>
          <p14:tracePt t="103956" x="7629525" y="2736850"/>
          <p14:tracePt t="103966" x="7623175" y="2736850"/>
          <p14:tracePt t="103972" x="7618413" y="2736850"/>
          <p14:tracePt t="103989" x="7607300" y="2736850"/>
          <p14:tracePt t="104006" x="7594600" y="2736850"/>
          <p14:tracePt t="104022" x="7578725" y="2736850"/>
          <p14:tracePt t="104040" x="7561263" y="2736850"/>
          <p14:tracePt t="104056" x="7543800" y="2736850"/>
          <p14:tracePt t="104073" x="7521575" y="2736850"/>
          <p14:tracePt t="104089" x="7493000" y="2736850"/>
          <p14:tracePt t="104106" x="7464425" y="2732088"/>
          <p14:tracePt t="104122" x="7429500" y="2732088"/>
          <p14:tracePt t="104140" x="7394575" y="2732088"/>
          <p14:tracePt t="104156" x="7343775" y="2720975"/>
          <p14:tracePt t="104173" x="7308850" y="2714625"/>
          <p14:tracePt t="104189" x="7275513" y="2714625"/>
          <p14:tracePt t="104206" x="7223125" y="2708275"/>
          <p14:tracePt t="104222" x="7172325" y="2703513"/>
          <p14:tracePt t="104240" x="7108825" y="2703513"/>
          <p14:tracePt t="104256" x="7058025" y="2703513"/>
          <p14:tracePt t="104273" x="7007225" y="2703513"/>
          <p14:tracePt t="104289" x="6961188" y="2703513"/>
          <p14:tracePt t="104306" x="6921500" y="2703513"/>
          <p14:tracePt t="104322" x="6886575" y="2703513"/>
          <p14:tracePt t="104340" x="6851650" y="2703513"/>
          <p14:tracePt t="104356" x="6823075" y="2703513"/>
          <p14:tracePt t="104373" x="6818313" y="2703513"/>
          <p14:tracePt t="104724" x="6818313" y="2708275"/>
          <p14:tracePt t="104725" x="6823075" y="2720975"/>
          <p14:tracePt t="104739" x="6864350" y="2760663"/>
          <p14:tracePt t="104756" x="6950075" y="2879725"/>
          <p14:tracePt t="104773" x="7000875" y="2989263"/>
          <p14:tracePt t="104789" x="7040563" y="3114675"/>
          <p14:tracePt t="104806" x="7058025" y="3251200"/>
          <p14:tracePt t="104822" x="7058025" y="3378200"/>
          <p14:tracePt t="104839" x="7058025" y="3497263"/>
          <p14:tracePt t="104856" x="7046913" y="3640138"/>
          <p14:tracePt t="104873" x="7018338" y="3789363"/>
          <p14:tracePt t="104889" x="6983413" y="3937000"/>
          <p14:tracePt t="104906" x="6954838" y="4092575"/>
          <p14:tracePt t="104923" x="6904038" y="4235450"/>
          <p14:tracePt t="104939" x="6823075" y="4446588"/>
          <p14:tracePt t="104957" x="6765925" y="4560888"/>
          <p14:tracePt t="104972" x="6715125" y="4651375"/>
          <p14:tracePt t="104989" x="6664325" y="4725988"/>
          <p14:tracePt t="105006" x="6600825" y="4794250"/>
          <p14:tracePt t="105023" x="6550025" y="4840288"/>
          <p14:tracePt t="105039" x="6492875" y="4868863"/>
          <p14:tracePt t="105056" x="6440488" y="4897438"/>
          <p14:tracePt t="105072" x="6394450" y="4921250"/>
          <p14:tracePt t="105089" x="6354763" y="4932363"/>
          <p14:tracePt t="105106" x="6332538" y="4943475"/>
          <p14:tracePt t="105123" x="6303963" y="4960938"/>
          <p14:tracePt t="105139" x="6269038" y="4978400"/>
          <p14:tracePt t="105139" x="6257925" y="4983163"/>
          <p14:tracePt t="105156" x="6229350" y="5000625"/>
          <p14:tracePt t="105172" x="6189663" y="5006975"/>
          <p14:tracePt t="105189" x="6165850" y="5022850"/>
          <p14:tracePt t="105206" x="6143625" y="5022850"/>
          <p14:tracePt t="105223" x="6132513" y="5035550"/>
          <p14:tracePt t="105239" x="6126163" y="5035550"/>
          <p14:tracePt t="105276" x="6121400" y="5035550"/>
          <p14:tracePt t="105289" x="6115050" y="5035550"/>
          <p14:tracePt t="105290" x="6108700" y="5035550"/>
          <p14:tracePt t="105306" x="6097588" y="5035550"/>
          <p14:tracePt t="105323" x="6086475" y="5035550"/>
          <p14:tracePt t="105339" x="6075363" y="5035550"/>
          <p14:tracePt t="105339" x="6069013" y="5035550"/>
          <p14:tracePt t="105356" x="6051550" y="5029200"/>
          <p14:tracePt t="105372" x="6035675" y="5022850"/>
          <p14:tracePt t="105389" x="6029325" y="5018088"/>
          <p14:tracePt t="105428" x="6022975" y="5018088"/>
          <p14:tracePt t="105508" x="6022975" y="5011738"/>
          <p14:tracePt t="105516" x="6018213" y="5011738"/>
          <p14:tracePt t="105523" x="6000750" y="4994275"/>
          <p14:tracePt t="105539" x="5972175" y="4972050"/>
          <p14:tracePt t="105556" x="5937250" y="4937125"/>
          <p14:tracePt t="105572" x="5915025" y="4914900"/>
          <p14:tracePt t="105589" x="5886450" y="4886325"/>
          <p14:tracePt t="105605" x="5868988" y="4857750"/>
          <p14:tracePt t="105623" x="5857875" y="4835525"/>
          <p14:tracePt t="105639" x="5851525" y="4806950"/>
          <p14:tracePt t="105656" x="5851525" y="4783138"/>
          <p14:tracePt t="105672" x="5851525" y="4749800"/>
          <p14:tracePt t="105689" x="5851525" y="4725988"/>
          <p14:tracePt t="105706" x="5851525" y="4697413"/>
          <p14:tracePt t="105723" x="5851525" y="4675188"/>
          <p14:tracePt t="105739" x="5851525" y="4664075"/>
          <p14:tracePt t="105739" x="5851525" y="4651375"/>
          <p14:tracePt t="105756" x="5851525" y="4635500"/>
          <p14:tracePt t="105772" x="5851525" y="4618038"/>
          <p14:tracePt t="105789" x="5851525" y="4606925"/>
          <p14:tracePt t="105805" x="5851525" y="4600575"/>
          <p14:tracePt t="105823" x="5851525" y="4589463"/>
          <p14:tracePt t="105839" x="5851525" y="4578350"/>
          <p14:tracePt t="105856" x="5851525" y="4572000"/>
          <p14:tracePt t="105872" x="5851525" y="4565650"/>
          <p14:tracePt t="105889" x="5851525" y="4554538"/>
          <p14:tracePt t="105905" x="5851525" y="4549775"/>
          <p14:tracePt t="106148" x="5851525" y="4554538"/>
          <p14:tracePt t="106156" x="5851525" y="4560888"/>
          <p14:tracePt t="106164" x="5851525" y="4578350"/>
          <p14:tracePt t="106177" x="5851525" y="4594225"/>
          <p14:tracePt t="106189" x="5857875" y="4622800"/>
          <p14:tracePt t="106206" x="5857875" y="4646613"/>
          <p14:tracePt t="106222" x="5864225" y="4668838"/>
          <p14:tracePt t="106239" x="5875338" y="4697413"/>
          <p14:tracePt t="106256" x="5880100" y="4737100"/>
          <p14:tracePt t="106272" x="5886450" y="4765675"/>
          <p14:tracePt t="106289" x="5892800" y="4794250"/>
          <p14:tracePt t="106306" x="5892800" y="4811713"/>
          <p14:tracePt t="106323" x="5892800" y="4835525"/>
          <p14:tracePt t="106339" x="5892800" y="4857750"/>
          <p14:tracePt t="106356" x="5897563" y="4897438"/>
          <p14:tracePt t="106373" x="5897563" y="4921250"/>
          <p14:tracePt t="106389" x="5897563" y="4954588"/>
          <p14:tracePt t="106406" x="5903913" y="4983163"/>
          <p14:tracePt t="106422" x="5908675" y="5018088"/>
          <p14:tracePt t="106439" x="5915025" y="5046663"/>
          <p14:tracePt t="106456" x="5915025" y="5068888"/>
          <p14:tracePt t="106472" x="5921375" y="5092700"/>
          <p14:tracePt t="106489" x="5921375" y="5114925"/>
          <p14:tracePt t="106506" x="5926138" y="5137150"/>
          <p14:tracePt t="106522" x="5926138" y="5154613"/>
          <p14:tracePt t="106539" x="5926138" y="5165725"/>
          <p14:tracePt t="106556" x="5932488" y="5194300"/>
          <p14:tracePt t="106572" x="5937250" y="5218113"/>
          <p14:tracePt t="106589" x="5937250" y="5240338"/>
          <p14:tracePt t="106606" x="5943600" y="5264150"/>
          <p14:tracePt t="106622" x="5943600" y="5275263"/>
          <p14:tracePt t="106639" x="5943600" y="5297488"/>
          <p14:tracePt t="106656" x="5943600" y="5308600"/>
          <p14:tracePt t="106673" x="5943600" y="5321300"/>
          <p14:tracePt t="106689" x="5949950" y="5332413"/>
          <p14:tracePt t="106706" x="5949950" y="5349875"/>
          <p14:tracePt t="106722" x="5954713" y="5365750"/>
          <p14:tracePt t="106739" x="5954713" y="5372100"/>
          <p14:tracePt t="106755" x="5954713" y="5394325"/>
          <p14:tracePt t="106773" x="5954713" y="5407025"/>
          <p14:tracePt t="106789" x="5961063" y="5411788"/>
          <p14:tracePt t="106806" x="5961063" y="5418138"/>
          <p14:tracePt t="106900" x="5961063" y="5422900"/>
          <p14:tracePt t="106908" x="5961063" y="5429250"/>
          <p14:tracePt t="106924" x="5965825" y="5440363"/>
          <p14:tracePt t="106932" x="5965825" y="5446713"/>
          <p14:tracePt t="106939" x="5965825" y="5457825"/>
          <p14:tracePt t="106956" x="5965825" y="5468938"/>
          <p14:tracePt t="106973" x="5965825" y="5475288"/>
          <p14:tracePt t="107036" x="5972175" y="5475288"/>
          <p14:tracePt t="107108" x="5978525" y="5475288"/>
          <p14:tracePt t="107116" x="5983288" y="5475288"/>
          <p14:tracePt t="107124" x="6007100" y="5475288"/>
          <p14:tracePt t="107139" x="6040438" y="5475288"/>
          <p14:tracePt t="107155" x="6103938" y="5475288"/>
          <p14:tracePt t="107173" x="6161088" y="5475288"/>
          <p14:tracePt t="107189" x="6223000" y="5475288"/>
          <p14:tracePt t="107206" x="6297613" y="5475288"/>
          <p14:tracePt t="107222" x="6378575" y="5475288"/>
          <p14:tracePt t="107239" x="6451600" y="5475288"/>
          <p14:tracePt t="107255" x="6532563" y="5475288"/>
          <p14:tracePt t="107273" x="6607175" y="5475288"/>
          <p14:tracePt t="107289" x="6669088" y="5475288"/>
          <p14:tracePt t="107306" x="6721475" y="5475288"/>
          <p14:tracePt t="107322" x="6772275" y="5475288"/>
          <p14:tracePt t="107339" x="6811963" y="5475288"/>
          <p14:tracePt t="107355" x="6846888" y="5475288"/>
          <p14:tracePt t="107373" x="6851650" y="5475288"/>
          <p14:tracePt t="109532" x="6846888" y="5475288"/>
          <p14:tracePt t="109564" x="6840538" y="5475288"/>
          <p14:tracePt t="109572" x="6789738" y="5464175"/>
          <p14:tracePt t="109589" x="6761163" y="5457825"/>
          <p14:tracePt t="109605" x="6726238" y="5457825"/>
          <p14:tracePt t="109622" x="6675438" y="5457825"/>
          <p14:tracePt t="109639" x="6618288" y="5451475"/>
          <p14:tracePt t="109656" x="6572250" y="5451475"/>
          <p14:tracePt t="109672" x="6526213" y="5451475"/>
          <p14:tracePt t="109689" x="6475413" y="5446713"/>
          <p14:tracePt t="109705" x="6440488" y="5440363"/>
          <p14:tracePt t="109722" x="6407150" y="5435600"/>
          <p14:tracePt t="109739" x="6361113" y="5429250"/>
          <p14:tracePt t="109755" x="6297613" y="5407025"/>
          <p14:tracePt t="109772" x="6264275" y="5394325"/>
          <p14:tracePt t="109789" x="6240463" y="5383213"/>
          <p14:tracePt t="109805" x="6235700" y="5383213"/>
          <p14:tracePt t="109822" x="6235700" y="5378450"/>
          <p14:tracePt t="109839" x="6229350" y="5378450"/>
          <p14:tracePt t="109855" x="6223000" y="5365750"/>
          <p14:tracePt t="109872" x="6223000" y="5354638"/>
          <p14:tracePt t="109889" x="6218238" y="5354638"/>
          <p14:tracePt t="109906" x="6211888" y="5343525"/>
          <p14:tracePt t="109922" x="6211888" y="5332413"/>
          <p14:tracePt t="109939" x="6211888" y="5303838"/>
          <p14:tracePt t="109955" x="6207125" y="5246688"/>
          <p14:tracePt t="109973" x="6207125" y="5183188"/>
          <p14:tracePt t="109989" x="6207125" y="5103813"/>
          <p14:tracePt t="110007" x="6207125" y="5006975"/>
          <p14:tracePt t="110022" x="6207125" y="4921250"/>
          <p14:tracePt t="110039" x="6207125" y="4835525"/>
          <p14:tracePt t="110055" x="6211888" y="4749800"/>
          <p14:tracePt t="110072" x="6211888" y="4675188"/>
          <p14:tracePt t="110089" x="6218238" y="4606925"/>
          <p14:tracePt t="110106" x="6218238" y="4525963"/>
          <p14:tracePt t="110122" x="6218238" y="4457700"/>
          <p14:tracePt t="110139" x="6218238" y="4378325"/>
          <p14:tracePt t="110155" x="6218238" y="4257675"/>
          <p14:tracePt t="110173" x="6211888" y="4160838"/>
          <p14:tracePt t="110189" x="6207125" y="4051300"/>
          <p14:tracePt t="110206" x="6194425" y="3943350"/>
          <p14:tracePt t="110222" x="6183313" y="3817938"/>
          <p14:tracePt t="110239" x="6172200" y="3697288"/>
          <p14:tracePt t="110255" x="6165850" y="3582988"/>
          <p14:tracePt t="110272" x="6161088" y="3468688"/>
          <p14:tracePt t="110289" x="6154738" y="3354388"/>
          <p14:tracePt t="110306" x="6149975" y="3257550"/>
          <p14:tracePt t="110322" x="6149975" y="3182938"/>
          <p14:tracePt t="110339" x="6149975" y="3114675"/>
          <p14:tracePt t="110355" x="6149975" y="3046413"/>
          <p14:tracePt t="110372" x="6149975" y="3006725"/>
          <p14:tracePt t="110389" x="6149975" y="2949575"/>
          <p14:tracePt t="110406" x="6149975" y="2897188"/>
          <p14:tracePt t="110422" x="6149975" y="2846388"/>
          <p14:tracePt t="110439" x="6149975" y="2789238"/>
          <p14:tracePt t="110455" x="6154738" y="2736850"/>
          <p14:tracePt t="110472" x="6165850" y="2686050"/>
          <p14:tracePt t="110489" x="6165850" y="2657475"/>
          <p14:tracePt t="110506" x="6172200" y="2628900"/>
          <p14:tracePt t="110522" x="6178550" y="2617788"/>
          <p14:tracePt t="110660" x="6178550" y="2622550"/>
          <p14:tracePt t="110676" x="6178550" y="2628900"/>
          <p14:tracePt t="110684" x="6178550" y="2640013"/>
          <p14:tracePt t="110705" x="6178550" y="2651125"/>
          <p14:tracePt t="110706" x="6178550" y="2674938"/>
          <p14:tracePt t="110722" x="6178550" y="2692400"/>
          <p14:tracePt t="110739" x="6178550" y="2714625"/>
          <p14:tracePt t="110755" x="6178550" y="2743200"/>
          <p14:tracePt t="110772" x="6178550" y="2754313"/>
          <p14:tracePt t="110789" x="6178550" y="2760663"/>
          <p14:tracePt t="110806" x="6178550" y="2771775"/>
          <p14:tracePt t="110822" x="6178550" y="2778125"/>
          <p14:tracePt t="110839" x="6178550" y="2789238"/>
          <p14:tracePt t="110855" x="6178550" y="2794000"/>
          <p14:tracePt t="110872" x="6178550" y="2800350"/>
          <p14:tracePt t="113156" x="6172200" y="2800350"/>
          <p14:tracePt t="114684" x="6165850" y="2800350"/>
          <p14:tracePt t="115084" x="6161088" y="2800350"/>
          <p14:tracePt t="115124" x="6154738" y="2800350"/>
          <p14:tracePt t="115141" x="6149975" y="2800350"/>
          <p14:tracePt t="115348" x="6143625" y="2800350"/>
          <p14:tracePt t="115420" x="6137275" y="2800350"/>
          <p14:tracePt t="115652" x="6132513" y="2800350"/>
          <p14:tracePt t="115812" x="6132513" y="2794000"/>
          <p14:tracePt t="116332" x="6132513" y="2789238"/>
          <p14:tracePt t="116339" x="6132513" y="2782888"/>
          <p14:tracePt t="116339" x="6132513" y="2778125"/>
          <p14:tracePt t="116356" x="6126163" y="2771775"/>
          <p14:tracePt t="116720" x="0" y="0"/>
        </p14:tracePtLst>
        <p14:tracePtLst>
          <p14:tracePt t="139340" x="5961063" y="2771775"/>
          <p14:tracePt t="139364" x="5961063" y="2765425"/>
          <p14:tracePt t="139372" x="5961063" y="2760663"/>
          <p14:tracePt t="139380" x="5961063" y="2749550"/>
          <p14:tracePt t="139396" x="5961063" y="2725738"/>
          <p14:tracePt t="139405" x="5965825" y="2714625"/>
          <p14:tracePt t="139428" x="5972175" y="2703513"/>
          <p14:tracePt t="139438" x="5978525" y="2692400"/>
          <p14:tracePt t="139460" x="5989638" y="2679700"/>
          <p14:tracePt t="139472" x="6000750" y="2674938"/>
          <p14:tracePt t="139505" x="6011863" y="2668588"/>
          <p14:tracePt t="139516" x="6018213" y="2668588"/>
          <p14:tracePt t="139532" x="6022975" y="2668588"/>
          <p14:tracePt t="139540" x="6040438" y="2668588"/>
          <p14:tracePt t="139556" x="6075363" y="2674938"/>
          <p14:tracePt t="139572" x="6137275" y="2697163"/>
          <p14:tracePt t="139596" x="6165850" y="2708275"/>
          <p14:tracePt t="139605" x="6200775" y="2714625"/>
          <p14:tracePt t="139628" x="6218238" y="2725738"/>
          <p14:tracePt t="139708" x="6223000" y="2725738"/>
          <p14:tracePt t="140540" x="6218238" y="2725738"/>
          <p14:tracePt t="140556" x="6211888" y="2725738"/>
          <p14:tracePt t="140572" x="6183313" y="2725738"/>
          <p14:tracePt t="140589" x="6165850" y="2725738"/>
          <p14:tracePt t="140605" x="6149975" y="2725738"/>
          <p14:tracePt t="140622" x="6115050" y="2725738"/>
          <p14:tracePt t="140638" x="6075363" y="2725738"/>
          <p14:tracePt t="140655" x="6040438" y="2720975"/>
          <p14:tracePt t="140672" x="5978525" y="2703513"/>
          <p14:tracePt t="140689" x="5915025" y="2686050"/>
          <p14:tracePt t="140705" x="5864225" y="2668588"/>
          <p14:tracePt t="140722" x="5800725" y="2651125"/>
          <p14:tracePt t="140738" x="5743575" y="2635250"/>
          <p14:tracePt t="140756" x="5680075" y="2617788"/>
          <p14:tracePt t="140772" x="5611813" y="2593975"/>
          <p14:tracePt t="140789" x="5572125" y="2578100"/>
          <p14:tracePt t="140805" x="5537200" y="2565400"/>
          <p14:tracePt t="140822" x="5514975" y="2549525"/>
          <p14:tracePt t="140838" x="5486400" y="2532063"/>
          <p14:tracePt t="140855" x="5464175" y="2520950"/>
          <p14:tracePt t="140872" x="5446713" y="2508250"/>
          <p14:tracePt t="140889" x="5429250" y="2497138"/>
          <p14:tracePt t="140905" x="5411788" y="2492375"/>
          <p14:tracePt t="140922" x="5400675" y="2486025"/>
          <p14:tracePt t="140939" x="5378450" y="2468563"/>
          <p14:tracePt t="140955" x="5360988" y="2463800"/>
          <p14:tracePt t="140972" x="5332413" y="2446338"/>
          <p14:tracePt t="140989" x="5314950" y="2439988"/>
          <p14:tracePt t="141005" x="5297488" y="2428875"/>
          <p14:tracePt t="141022" x="5292725" y="2422525"/>
          <p14:tracePt t="141038" x="5280025" y="2422525"/>
          <p14:tracePt t="141055" x="5268913" y="2417763"/>
          <p14:tracePt t="141072" x="5264150" y="2411413"/>
          <p14:tracePt t="141124" x="5264150" y="2417763"/>
          <p14:tracePt t="141138" x="5264150" y="2428875"/>
          <p14:tracePt t="141140" x="5268913" y="2446338"/>
          <p14:tracePt t="141155" x="5275263" y="2446338"/>
          <p14:tracePt t="141308" x="5275263" y="2439988"/>
          <p14:tracePt t="141322" x="5268913" y="2439988"/>
          <p14:tracePt t="141322" x="5251450" y="2422525"/>
          <p14:tracePt t="141338" x="5246688" y="2422525"/>
          <p14:tracePt t="141355" x="5246688" y="2417763"/>
          <p14:tracePt t="141412" x="5246688" y="2411413"/>
          <p14:tracePt t="141428" x="5246688" y="2406650"/>
          <p14:tracePt t="141438" x="5240338" y="2400300"/>
          <p14:tracePt t="141440" x="5240338" y="2393950"/>
          <p14:tracePt t="141455" x="5235575" y="2382838"/>
          <p14:tracePt t="141471" x="5222875" y="2360613"/>
          <p14:tracePt t="141489" x="5207000" y="2336800"/>
          <p14:tracePt t="141505" x="5194300" y="2320925"/>
          <p14:tracePt t="141522" x="5189538" y="2308225"/>
          <p14:tracePt t="141538" x="5183188" y="2297113"/>
          <p14:tracePt t="141555" x="5178425" y="2292350"/>
          <p14:tracePt t="141652" x="5172075" y="2292350"/>
          <p14:tracePt t="141676" x="5165725" y="2292350"/>
          <p14:tracePt t="141688" x="5165725" y="2297113"/>
          <p14:tracePt t="141709" x="5160963" y="2297113"/>
          <p14:tracePt t="141711" x="5160963" y="2303463"/>
          <p14:tracePt t="141764" x="5154613" y="2303463"/>
          <p14:tracePt t="141771" x="5154613" y="2308225"/>
          <p14:tracePt t="141789" x="5149850" y="2314575"/>
          <p14:tracePt t="141805" x="5149850" y="2320925"/>
          <p14:tracePt t="141822" x="5149850" y="2332038"/>
          <p14:tracePt t="141838" x="5149850" y="2336800"/>
          <p14:tracePt t="141855" x="5149850" y="2343150"/>
          <p14:tracePt t="141872" x="5149850" y="2349500"/>
          <p14:tracePt t="141972" x="5154613" y="2349500"/>
          <p14:tracePt t="141975" x="5160963" y="2349500"/>
          <p14:tracePt t="141988" x="5165725" y="2349500"/>
          <p14:tracePt t="142005" x="5172075" y="2349500"/>
          <p14:tracePt t="142022" x="5178425" y="2349500"/>
          <p14:tracePt t="142292" x="5178425" y="2343150"/>
          <p14:tracePt t="142308" x="5178425" y="2336800"/>
          <p14:tracePt t="142309" x="5178425" y="2332038"/>
          <p14:tracePt t="142322" x="5183188" y="2325688"/>
          <p14:tracePt t="142339" x="5183188" y="2314575"/>
          <p14:tracePt t="142355" x="5183188" y="2303463"/>
          <p14:tracePt t="142355" x="5189538" y="2292350"/>
          <p14:tracePt t="142372" x="5189538" y="2286000"/>
          <p14:tracePt t="142388" x="5194300" y="2274888"/>
          <p14:tracePt t="142405" x="5194300" y="2257425"/>
          <p14:tracePt t="142421" x="5200650" y="2239963"/>
          <p14:tracePt t="142439" x="5207000" y="2222500"/>
          <p14:tracePt t="142455" x="5211763" y="2200275"/>
          <p14:tracePt t="142472" x="5211763" y="2182813"/>
          <p14:tracePt t="142488" x="5222875" y="2165350"/>
          <p14:tracePt t="142505" x="5222875" y="2149475"/>
          <p14:tracePt t="142521" x="5235575" y="2132013"/>
          <p14:tracePt t="142539" x="5240338" y="2114550"/>
          <p14:tracePt t="142555" x="5240338" y="2085975"/>
          <p14:tracePt t="142572" x="5251450" y="2057400"/>
          <p14:tracePt t="142588" x="5251450" y="2028825"/>
          <p14:tracePt t="142605" x="5257800" y="2011363"/>
          <p14:tracePt t="142621" x="5264150" y="1982788"/>
          <p14:tracePt t="142639" x="5268913" y="1960563"/>
          <p14:tracePt t="142655" x="5268913" y="1936750"/>
          <p14:tracePt t="142672" x="5268913" y="1914525"/>
          <p14:tracePt t="142688" x="5275263" y="1885950"/>
          <p14:tracePt t="142705" x="5275263" y="1868488"/>
          <p14:tracePt t="142721" x="5280025" y="1846263"/>
          <p14:tracePt t="142739" x="5280025" y="1828800"/>
          <p14:tracePt t="142755" x="5286375" y="1806575"/>
          <p14:tracePt t="142755" x="5286375" y="1800225"/>
          <p14:tracePt t="142772" x="5286375" y="1789113"/>
          <p14:tracePt t="142788" x="5292725" y="1771650"/>
          <p14:tracePt t="142805" x="5297488" y="1760538"/>
          <p14:tracePt t="142821" x="5297488" y="1743075"/>
          <p14:tracePt t="142839" x="5297488" y="1720850"/>
          <p14:tracePt t="142855" x="5303838" y="1708150"/>
          <p14:tracePt t="142872" x="5308600" y="1697038"/>
          <p14:tracePt t="143068" x="5308600" y="1703388"/>
          <p14:tracePt t="143084" x="5308600" y="1708150"/>
          <p14:tracePt t="143092" x="5308600" y="1725613"/>
          <p14:tracePt t="143105" x="5297488" y="1760538"/>
          <p14:tracePt t="143121" x="5292725" y="1793875"/>
          <p14:tracePt t="143139" x="5280025" y="1839913"/>
          <p14:tracePt t="143155" x="5268913" y="1892300"/>
          <p14:tracePt t="143155" x="5264150" y="1925638"/>
          <p14:tracePt t="143172" x="5257800" y="1993900"/>
          <p14:tracePt t="143188" x="5246688" y="2074863"/>
          <p14:tracePt t="143205" x="5235575" y="2149475"/>
          <p14:tracePt t="143221" x="5222875" y="2206625"/>
          <p14:tracePt t="143239" x="5218113" y="2251075"/>
          <p14:tracePt t="143255" x="5207000" y="2279650"/>
          <p14:tracePt t="143272" x="5200650" y="2303463"/>
          <p14:tracePt t="143288" x="5200650" y="2320925"/>
          <p14:tracePt t="143305" x="5200650" y="2325688"/>
          <p14:tracePt t="144092" x="5194300" y="2325688"/>
          <p14:tracePt t="144121" x="5194300" y="2332038"/>
          <p14:tracePt t="144138" x="5183188" y="2343150"/>
          <p14:tracePt t="144139" x="5172075" y="2354263"/>
          <p14:tracePt t="144155" x="5160963" y="2378075"/>
          <p14:tracePt t="144171" x="5132388" y="2435225"/>
          <p14:tracePt t="144189" x="5103813" y="2486025"/>
          <p14:tracePt t="144205" x="5075238" y="2543175"/>
          <p14:tracePt t="144222" x="5046663" y="2606675"/>
          <p14:tracePt t="144238" x="5022850" y="2679700"/>
          <p14:tracePt t="144255" x="4994275" y="2760663"/>
          <p14:tracePt t="144271" x="4972050" y="2846388"/>
          <p14:tracePt t="144288" x="4949825" y="2925763"/>
          <p14:tracePt t="144305" x="4926013" y="3017838"/>
          <p14:tracePt t="144322" x="4908550" y="3092450"/>
          <p14:tracePt t="144338" x="4897438" y="3154363"/>
          <p14:tracePt t="144355" x="4892675" y="3211513"/>
          <p14:tracePt t="144371" x="4886325" y="3292475"/>
          <p14:tracePt t="144389" x="4903788" y="3354388"/>
          <p14:tracePt t="144405" x="4937125" y="3422650"/>
          <p14:tracePt t="144422" x="4994275" y="3486150"/>
          <p14:tracePt t="144438" x="5068888" y="3549650"/>
          <p14:tracePt t="144455" x="5154613" y="3594100"/>
          <p14:tracePt t="144471" x="5251450" y="3622675"/>
          <p14:tracePt t="144489" x="5354638" y="3640138"/>
          <p14:tracePt t="144505" x="5440363" y="3640138"/>
          <p14:tracePt t="144522" x="5503863" y="3640138"/>
          <p14:tracePt t="144538" x="5543550" y="3622675"/>
          <p14:tracePt t="144555" x="5554663" y="3617913"/>
          <p14:tracePt t="144620" x="5554663" y="3622675"/>
          <p14:tracePt t="144627" x="5532438" y="3663950"/>
          <p14:tracePt t="144644" x="5492750" y="3754438"/>
          <p14:tracePt t="144655" x="5429250" y="3903663"/>
          <p14:tracePt t="144671" x="5343525" y="4108450"/>
          <p14:tracePt t="144689" x="5240338" y="4360863"/>
          <p14:tracePt t="144705" x="5165725" y="4657725"/>
          <p14:tracePt t="144722" x="5092700" y="4943475"/>
          <p14:tracePt t="144738" x="5040313" y="5235575"/>
          <p14:tracePt t="144755" x="5000625" y="5464175"/>
          <p14:tracePt t="144771" x="4972050" y="5732463"/>
          <p14:tracePt t="144789" x="4972050" y="5875338"/>
          <p14:tracePt t="144805" x="4972050" y="6007100"/>
          <p14:tracePt t="144822" x="4972050" y="6132513"/>
          <p14:tracePt t="144838" x="4983163" y="6246813"/>
          <p14:tracePt t="144855" x="5006975" y="6354763"/>
          <p14:tracePt t="144871" x="5022850" y="6446838"/>
          <p14:tracePt t="144889" x="5040313" y="6503988"/>
          <p14:tracePt t="144905" x="5046663" y="6532563"/>
          <p14:tracePt t="144922" x="5046663" y="6537325"/>
          <p14:tracePt t="144988" x="5046663" y="6532563"/>
          <p14:tracePt t="144995" x="5051425" y="6526213"/>
          <p14:tracePt t="145011" x="5051425" y="6503988"/>
          <p14:tracePt t="145021" x="5051425" y="6475413"/>
          <p14:tracePt t="145038" x="5051425" y="6435725"/>
          <p14:tracePt t="145055" x="5046663" y="6383338"/>
          <p14:tracePt t="145071" x="5035550" y="6326188"/>
          <p14:tracePt t="145089" x="5018088" y="6251575"/>
          <p14:tracePt t="145105" x="5006975" y="6183313"/>
          <p14:tracePt t="145122" x="4989513" y="6103938"/>
          <p14:tracePt t="145138" x="4972050" y="6022975"/>
          <p14:tracePt t="145155" x="4949825" y="5932488"/>
          <p14:tracePt t="145171" x="4914900" y="5811838"/>
          <p14:tracePt t="145189" x="4886325" y="5743575"/>
          <p14:tracePt t="145205" x="4851400" y="5686425"/>
          <p14:tracePt t="145221" x="4818063" y="5651500"/>
          <p14:tracePt t="145238" x="4783138" y="5635625"/>
          <p14:tracePt t="145255" x="4754563" y="5622925"/>
          <p14:tracePt t="145271" x="4725988" y="5622925"/>
          <p14:tracePt t="145288" x="4675188" y="5629275"/>
          <p14:tracePt t="145305" x="4606925" y="5646738"/>
          <p14:tracePt t="145321" x="4525963" y="5668963"/>
          <p14:tracePt t="145338" x="4435475" y="5692775"/>
          <p14:tracePt t="145355" x="4337050" y="5715000"/>
          <p14:tracePt t="145371" x="4178300" y="5761038"/>
          <p14:tracePt t="145389" x="4075113" y="5789613"/>
          <p14:tracePt t="145405" x="3971925" y="5835650"/>
          <p14:tracePt t="145421" x="3879850" y="5875338"/>
          <p14:tracePt t="145438" x="3800475" y="5921375"/>
          <p14:tracePt t="145455" x="3725863" y="5961063"/>
          <p14:tracePt t="145471" x="3657600" y="6007100"/>
          <p14:tracePt t="145488" x="3594100" y="6040438"/>
          <p14:tracePt t="145505" x="3549650" y="6080125"/>
          <p14:tracePt t="145522" x="3514725" y="6126163"/>
          <p14:tracePt t="145538" x="3497263" y="6172200"/>
          <p14:tracePt t="145555" x="3492500" y="6211888"/>
          <p14:tracePt t="145571" x="3486150" y="6275388"/>
          <p14:tracePt t="145588" x="3492500" y="6297613"/>
          <p14:tracePt t="145605" x="3508375" y="6321425"/>
          <p14:tracePt t="145621" x="3549650" y="6332538"/>
          <p14:tracePt t="145639" x="3611563" y="6332538"/>
          <p14:tracePt t="145655" x="3714750" y="6332538"/>
          <p14:tracePt t="145672" x="3863975" y="6326188"/>
          <p14:tracePt t="145688" x="4000500" y="6308725"/>
          <p14:tracePt t="145705" x="4149725" y="6297613"/>
          <p14:tracePt t="145721" x="4314825" y="6280150"/>
          <p14:tracePt t="145738" x="4475163" y="6251575"/>
          <p14:tracePt t="145755" x="4622800" y="6218238"/>
          <p14:tracePt t="145771" x="4818063" y="6178550"/>
          <p14:tracePt t="145788" x="4937125" y="6137275"/>
          <p14:tracePt t="145805" x="5046663" y="6103938"/>
          <p14:tracePt t="145821" x="5143500" y="6075363"/>
          <p14:tracePt t="145838" x="5229225" y="6040438"/>
          <p14:tracePt t="145855" x="5280025" y="6011863"/>
          <p14:tracePt t="145872" x="5303838" y="5994400"/>
          <p14:tracePt t="145888" x="5314950" y="5983288"/>
          <p14:tracePt t="145905" x="5321300" y="5965825"/>
          <p14:tracePt t="145921" x="5321300" y="5949950"/>
          <p14:tracePt t="145938" x="5321300" y="5915025"/>
          <p14:tracePt t="145955" x="5303838" y="5880100"/>
          <p14:tracePt t="145972" x="5264150" y="5835650"/>
          <p14:tracePt t="145988" x="5211763" y="5800725"/>
          <p14:tracePt t="146005" x="5137150" y="5761038"/>
          <p14:tracePt t="146021" x="5057775" y="5737225"/>
          <p14:tracePt t="146039" x="4943475" y="5715000"/>
          <p14:tracePt t="146055" x="4829175" y="5708650"/>
          <p14:tracePt t="146072" x="4686300" y="5708650"/>
          <p14:tracePt t="146088" x="4537075" y="5715000"/>
          <p14:tracePt t="146105" x="4371975" y="5732463"/>
          <p14:tracePt t="146121" x="4222750" y="5761038"/>
          <p14:tracePt t="146138" x="4079875" y="5789613"/>
          <p14:tracePt t="146155" x="3954463" y="5829300"/>
          <p14:tracePt t="146172" x="3789363" y="5908675"/>
          <p14:tracePt t="146188" x="3708400" y="5965825"/>
          <p14:tracePt t="146205" x="3640138" y="6007100"/>
          <p14:tracePt t="146221" x="3594100" y="6051550"/>
          <p14:tracePt t="146238" x="3565525" y="6075363"/>
          <p14:tracePt t="146255" x="3549650" y="6097588"/>
          <p14:tracePt t="146272" x="3543300" y="6115050"/>
          <p14:tracePt t="146288" x="3543300" y="6132513"/>
          <p14:tracePt t="146305" x="3543300" y="6154738"/>
          <p14:tracePt t="146321" x="3565525" y="6178550"/>
          <p14:tracePt t="146339" x="3594100" y="6207125"/>
          <p14:tracePt t="146355" x="3657600" y="6223000"/>
          <p14:tracePt t="146355" x="3703638" y="6229350"/>
          <p14:tracePt t="146372" x="3829050" y="6229350"/>
          <p14:tracePt t="146388" x="3983038" y="6229350"/>
          <p14:tracePt t="146405" x="4143375" y="6218238"/>
          <p14:tracePt t="146421" x="4297363" y="6200775"/>
          <p14:tracePt t="146439" x="4451350" y="6172200"/>
          <p14:tracePt t="146455" x="4594225" y="6154738"/>
          <p14:tracePt t="146472" x="4708525" y="6121400"/>
          <p14:tracePt t="146488" x="4783138" y="6097588"/>
          <p14:tracePt t="146505" x="4818063" y="6086475"/>
          <p14:tracePt t="146522" x="4822825" y="6075363"/>
          <p14:tracePt t="146556" x="4822825" y="6069013"/>
          <p14:tracePt t="146571" x="4811713" y="6064250"/>
          <p14:tracePt t="146572" x="4783138" y="6046788"/>
          <p14:tracePt t="146588" x="4743450" y="6029325"/>
          <p14:tracePt t="146605" x="4686300" y="6018213"/>
          <p14:tracePt t="146621" x="4622800" y="6011863"/>
          <p14:tracePt t="146638" x="4532313" y="6011863"/>
          <p14:tracePt t="146654" x="4451350" y="6011863"/>
          <p14:tracePt t="146672" x="4394200" y="6029325"/>
          <p14:tracePt t="146688" x="4343400" y="6046788"/>
          <p14:tracePt t="146705" x="4308475" y="6069013"/>
          <p14:tracePt t="146721" x="4292600" y="6080125"/>
          <p14:tracePt t="146739" x="4275138" y="6103938"/>
          <p14:tracePt t="146754" x="4275138" y="6115050"/>
          <p14:tracePt t="146771" x="4275138" y="6121400"/>
          <p14:tracePt t="146836" x="4275138" y="6126163"/>
          <p14:tracePt t="146841" x="4292600" y="6137275"/>
          <p14:tracePt t="146859" x="4321175" y="6154738"/>
          <p14:tracePt t="146871" x="4354513" y="6165850"/>
          <p14:tracePt t="146888" x="4371975" y="6172200"/>
          <p14:tracePt t="146905" x="4389438" y="6172200"/>
          <p14:tracePt t="146921" x="4394200" y="6172200"/>
          <p14:tracePt t="147100" x="4400550" y="6172200"/>
          <p14:tracePt t="147124" x="4411663" y="6165850"/>
          <p14:tracePt t="147124" x="4435475" y="6149975"/>
          <p14:tracePt t="147138" x="4486275" y="6121400"/>
          <p14:tracePt t="147155" x="4578350" y="6080125"/>
          <p14:tracePt t="147171" x="4778375" y="6000750"/>
          <p14:tracePt t="147188" x="4989513" y="5949950"/>
          <p14:tracePt t="147205" x="5246688" y="5875338"/>
          <p14:tracePt t="147221" x="5526088" y="5811838"/>
          <p14:tracePt t="147238" x="5789613" y="5754688"/>
          <p14:tracePt t="147254" x="6029325" y="5721350"/>
          <p14:tracePt t="147271" x="6240463" y="5692775"/>
          <p14:tracePt t="147288" x="6423025" y="5675313"/>
          <p14:tracePt t="147304" x="6618288" y="5668963"/>
          <p14:tracePt t="147322" x="6800850" y="5668963"/>
          <p14:tracePt t="147338" x="6978650" y="5668963"/>
          <p14:tracePt t="147355" x="7150100" y="5675313"/>
          <p14:tracePt t="147371" x="7383463" y="5697538"/>
          <p14:tracePt t="147388" x="7532688" y="5708650"/>
          <p14:tracePt t="147404" x="7675563" y="5726113"/>
          <p14:tracePt t="147422" x="7823200" y="5749925"/>
          <p14:tracePt t="147438" x="7950200" y="5778500"/>
          <p14:tracePt t="147455" x="8058150" y="5807075"/>
          <p14:tracePt t="147471" x="8132763" y="5829300"/>
          <p14:tracePt t="147488" x="8194675" y="5851525"/>
          <p14:tracePt t="147504" x="8251825" y="5875338"/>
          <p14:tracePt t="147522" x="8280400" y="5892800"/>
          <p14:tracePt t="147539" x="8308975" y="5908675"/>
          <p14:tracePt t="147555" x="8350250" y="5932488"/>
          <p14:tracePt t="147571" x="8394700" y="5961063"/>
          <p14:tracePt t="147589" x="8401050" y="5965825"/>
          <p14:tracePt t="147652" x="8401050" y="5972175"/>
          <p14:tracePt t="148196" x="8394700" y="5972175"/>
          <p14:tracePt t="148204" x="8297863" y="5972175"/>
          <p14:tracePt t="148221" x="8178800" y="5978525"/>
          <p14:tracePt t="148238" x="8029575" y="5989638"/>
          <p14:tracePt t="148255" x="7869238" y="6007100"/>
          <p14:tracePt t="148271" x="7693025" y="6035675"/>
          <p14:tracePt t="148288" x="7497763" y="6064250"/>
          <p14:tracePt t="148304" x="7337425" y="6086475"/>
          <p14:tracePt t="148322" x="7189788" y="6097588"/>
          <p14:tracePt t="148338" x="7075488" y="6108700"/>
          <p14:tracePt t="148355" x="6994525" y="6115050"/>
          <p14:tracePt t="148371" x="6926263" y="6115050"/>
          <p14:tracePt t="148388" x="6908800" y="6115050"/>
          <p14:tracePt t="148404" x="6897688" y="6115050"/>
          <p14:tracePt t="148421" x="6892925" y="6115050"/>
          <p14:tracePt t="148508" x="6886575" y="6115050"/>
          <p14:tracePt t="148540" x="6880225" y="6115050"/>
          <p14:tracePt t="148542" x="6869113" y="6121400"/>
          <p14:tracePt t="148554" x="6846888" y="6132513"/>
          <p14:tracePt t="148571" x="6789738" y="6149975"/>
          <p14:tracePt t="148588" x="6737350" y="6165850"/>
          <p14:tracePt t="148604" x="6675438" y="6178550"/>
          <p14:tracePt t="148621" x="6611938" y="6194425"/>
          <p14:tracePt t="148638" x="6537325" y="6211888"/>
          <p14:tracePt t="148655" x="6446838" y="6235700"/>
          <p14:tracePt t="148671" x="6361113" y="6246813"/>
          <p14:tracePt t="148688" x="6280150" y="6257925"/>
          <p14:tracePt t="148704" x="6223000" y="6264275"/>
          <p14:tracePt t="148721" x="6178550" y="6269038"/>
          <p14:tracePt t="148738" x="6154738" y="6269038"/>
          <p14:tracePt t="148754" x="6137275" y="6269038"/>
          <p14:tracePt t="149009" x="0" y="0"/>
        </p14:tracePtLst>
        <p14:tracePtLst>
          <p14:tracePt t="192316" x="6983413" y="3382963"/>
          <p14:tracePt t="192325" x="6972300" y="3354388"/>
          <p14:tracePt t="192325" x="6972300" y="3336925"/>
          <p14:tracePt t="192337" x="6950075" y="3297238"/>
          <p14:tracePt t="192354" x="6932613" y="3251200"/>
          <p14:tracePt t="192372" x="6904038" y="3200400"/>
          <p14:tracePt t="192388" x="6869113" y="3132138"/>
          <p14:tracePt t="192388" x="6851650" y="3097213"/>
          <p14:tracePt t="192405" x="6818313" y="3017838"/>
          <p14:tracePt t="192428" x="6789738" y="2954338"/>
          <p14:tracePt t="192444" x="6761163" y="2897188"/>
          <p14:tracePt t="192460" x="6732588" y="2840038"/>
          <p14:tracePt t="192476" x="6715125" y="2789238"/>
          <p14:tracePt t="192492" x="6692900" y="2749550"/>
          <p14:tracePt t="192508" x="6675438" y="2720975"/>
          <p14:tracePt t="192524" x="6675438" y="2708275"/>
          <p14:tracePt t="192540" x="6669088" y="2703513"/>
          <p14:tracePt t="192620" x="6664325" y="2703513"/>
          <p14:tracePt t="192637" x="6635750" y="2749550"/>
          <p14:tracePt t="192638" x="6594475" y="2806700"/>
          <p14:tracePt t="192654" x="6561138" y="2846388"/>
          <p14:tracePt t="192672" x="6532563" y="2868613"/>
          <p14:tracePt t="192687" x="6521450" y="2879725"/>
          <p14:tracePt t="192796" x="6521450" y="2874963"/>
          <p14:tracePt t="192812" x="6515100" y="2863850"/>
          <p14:tracePt t="192821" x="6508750" y="2857500"/>
          <p14:tracePt t="192838" x="6508750" y="2846388"/>
          <p14:tracePt t="192854" x="6508750" y="2828925"/>
          <p14:tracePt t="192871" x="6503988" y="2806700"/>
          <p14:tracePt t="192887" x="6503988" y="2789238"/>
          <p14:tracePt t="192904" x="6497638" y="2765425"/>
          <p14:tracePt t="192921" x="6497638" y="2749550"/>
          <p14:tracePt t="192938" x="6486525" y="2736850"/>
          <p14:tracePt t="192954" x="6486525" y="2732088"/>
          <p14:tracePt t="192971" x="6480175" y="2725738"/>
          <p14:tracePt t="192987" x="6469063" y="2708275"/>
          <p14:tracePt t="193005" x="6457950" y="2703513"/>
          <p14:tracePt t="193021" x="6451600" y="2697163"/>
          <p14:tracePt t="193038" x="6451600" y="2692400"/>
          <p14:tracePt t="193054" x="6440488" y="2686050"/>
          <p14:tracePt t="193071" x="6429375" y="2668588"/>
          <p14:tracePt t="193087" x="6418263" y="2657475"/>
          <p14:tracePt t="193104" x="6407150" y="2646363"/>
          <p14:tracePt t="193121" x="6400800" y="2640013"/>
          <p14:tracePt t="193137" x="6400800" y="2635250"/>
          <p14:tracePt t="193244" x="6411913" y="2635250"/>
          <p14:tracePt t="193252" x="6429375" y="2635250"/>
          <p14:tracePt t="193254" x="6464300" y="2640013"/>
          <p14:tracePt t="193271" x="6497638" y="2640013"/>
          <p14:tracePt t="193288" x="6526213" y="2640013"/>
          <p14:tracePt t="193304" x="6561138" y="2640013"/>
          <p14:tracePt t="193321" x="6594475" y="2646363"/>
          <p14:tracePt t="193337" x="6618288" y="2646363"/>
          <p14:tracePt t="193354" x="6629400" y="2646363"/>
          <p14:tracePt t="193371" x="6635750" y="2646363"/>
          <p14:tracePt t="193932" x="6635750" y="2651125"/>
          <p14:tracePt t="193938" x="6635750" y="2657475"/>
          <p14:tracePt t="193954" x="6640513" y="2674938"/>
          <p14:tracePt t="193971" x="6646863" y="2703513"/>
          <p14:tracePt t="193988" x="6651625" y="2765425"/>
          <p14:tracePt t="194004" x="6629400" y="2943225"/>
          <p14:tracePt t="194021" x="6565900" y="3097213"/>
          <p14:tracePt t="194037" x="6457950" y="3321050"/>
          <p14:tracePt t="194054" x="6308725" y="3560763"/>
          <p14:tracePt t="194071" x="6126163" y="3817938"/>
          <p14:tracePt t="194088" x="5903913" y="4097338"/>
          <p14:tracePt t="194104" x="5686425" y="4371975"/>
          <p14:tracePt t="194121" x="5480050" y="4622800"/>
          <p14:tracePt t="194137" x="5297488" y="4840288"/>
          <p14:tracePt t="194154" x="5103813" y="5086350"/>
          <p14:tracePt t="194171" x="4926013" y="5292725"/>
          <p14:tracePt t="194188" x="4772025" y="5457825"/>
          <p14:tracePt t="194204" x="4583113" y="5635625"/>
          <p14:tracePt t="194221" x="4446588" y="5743575"/>
          <p14:tracePt t="194237" x="4325938" y="5822950"/>
          <p14:tracePt t="194254" x="4222750" y="5886450"/>
          <p14:tracePt t="194271" x="4160838" y="5937250"/>
          <p14:tracePt t="194287" x="4132263" y="5972175"/>
          <p14:tracePt t="194304" x="4121150" y="5994400"/>
          <p14:tracePt t="194321" x="4114800" y="6007100"/>
          <p14:tracePt t="194337" x="4114800" y="6011863"/>
          <p14:tracePt t="194404" x="4121150" y="6011863"/>
          <p14:tracePt t="194408" x="4154488" y="6011863"/>
          <p14:tracePt t="194421" x="4217988" y="6011863"/>
          <p14:tracePt t="194437" x="4292600" y="5989638"/>
          <p14:tracePt t="194454" x="4371975" y="5965825"/>
          <p14:tracePt t="194471" x="4464050" y="5937250"/>
          <p14:tracePt t="194488" x="4537075" y="5915025"/>
          <p14:tracePt t="194504" x="4618038" y="5892800"/>
          <p14:tracePt t="194521" x="4732338" y="5857875"/>
          <p14:tracePt t="194537" x="4822825" y="5829300"/>
          <p14:tracePt t="194554" x="4892675" y="5800725"/>
          <p14:tracePt t="194571" x="4949825" y="5772150"/>
          <p14:tracePt t="194588" x="4983163" y="5754688"/>
          <p14:tracePt t="194604" x="5011738" y="5732463"/>
          <p14:tracePt t="194621" x="5022850" y="5708650"/>
          <p14:tracePt t="194637" x="5029200" y="5697538"/>
          <p14:tracePt t="194654" x="5029200" y="5686425"/>
          <p14:tracePt t="194671" x="5029200" y="5664200"/>
          <p14:tracePt t="194688" x="5029200" y="5640388"/>
          <p14:tracePt t="194704" x="5022850" y="5618163"/>
          <p14:tracePt t="194721" x="5011738" y="5589588"/>
          <p14:tracePt t="194737" x="4994275" y="5565775"/>
          <p14:tracePt t="194754" x="4972050" y="5537200"/>
          <p14:tracePt t="194771" x="4943475" y="5503863"/>
          <p14:tracePt t="194787" x="4886325" y="5457825"/>
          <p14:tracePt t="194805" x="4851400" y="5418138"/>
          <p14:tracePt t="194821" x="4818063" y="5394325"/>
          <p14:tracePt t="194838" x="4778375" y="5372100"/>
          <p14:tracePt t="194854" x="4732338" y="5343525"/>
          <p14:tracePt t="194871" x="4686300" y="5321300"/>
          <p14:tracePt t="194887" x="4622800" y="5292725"/>
          <p14:tracePt t="194904" x="4572000" y="5268913"/>
          <p14:tracePt t="194921" x="4521200" y="5251450"/>
          <p14:tracePt t="194938" x="4468813" y="5235575"/>
          <p14:tracePt t="194954" x="4418013" y="5222875"/>
          <p14:tracePt t="194971" x="4378325" y="5218113"/>
          <p14:tracePt t="194987" x="4308475" y="5218113"/>
          <p14:tracePt t="195005" x="4264025" y="5218113"/>
          <p14:tracePt t="195021" x="4194175" y="5218113"/>
          <p14:tracePt t="195038" x="4137025" y="5229225"/>
          <p14:tracePt t="195054" x="4079875" y="5246688"/>
          <p14:tracePt t="195071" x="4011613" y="5275263"/>
          <p14:tracePt t="195087" x="3943350" y="5303838"/>
          <p14:tracePt t="195104" x="3868738" y="5337175"/>
          <p14:tracePt t="195121" x="3806825" y="5372100"/>
          <p14:tracePt t="195138" x="3754438" y="5400675"/>
          <p14:tracePt t="195154" x="3703638" y="5435600"/>
          <p14:tracePt t="195171" x="3663950" y="5475288"/>
          <p14:tracePt t="195187" x="3578225" y="5532438"/>
          <p14:tracePt t="195205" x="3525838" y="5578475"/>
          <p14:tracePt t="195221" x="3486150" y="5607050"/>
          <p14:tracePt t="195238" x="3451225" y="5635625"/>
          <p14:tracePt t="195254" x="3440113" y="5668963"/>
          <p14:tracePt t="195271" x="3429000" y="5692775"/>
          <p14:tracePt t="195287" x="3422650" y="5732463"/>
          <p14:tracePt t="195304" x="3422650" y="5778500"/>
          <p14:tracePt t="195320" x="3422650" y="5835650"/>
          <p14:tracePt t="195338" x="3446463" y="5892800"/>
          <p14:tracePt t="195354" x="3463925" y="5949950"/>
          <p14:tracePt t="195371" x="3492500" y="6000750"/>
          <p14:tracePt t="195387" x="3543300" y="6069013"/>
          <p14:tracePt t="195405" x="3589338" y="6126163"/>
          <p14:tracePt t="195420" x="3635375" y="6183313"/>
          <p14:tracePt t="195438" x="3692525" y="6235700"/>
          <p14:tracePt t="195454" x="3760788" y="6280150"/>
          <p14:tracePt t="195471" x="3840163" y="6315075"/>
          <p14:tracePt t="195487" x="3908425" y="6337300"/>
          <p14:tracePt t="195504" x="3983038" y="6354763"/>
          <p14:tracePt t="195521" x="4035425" y="6361113"/>
          <p14:tracePt t="195538" x="4086225" y="6365875"/>
          <p14:tracePt t="195554" x="4143375" y="6372225"/>
          <p14:tracePt t="195571" x="4200525" y="6372225"/>
          <p14:tracePt t="195587" x="4268788" y="6372225"/>
          <p14:tracePt t="195587" x="4303713" y="6372225"/>
          <p14:tracePt t="195604" x="4365625" y="6372225"/>
          <p14:tracePt t="195620" x="4429125" y="6372225"/>
          <p14:tracePt t="195638" x="4486275" y="6365875"/>
          <p14:tracePt t="195654" x="4554538" y="6361113"/>
          <p14:tracePt t="195671" x="4622800" y="6350000"/>
          <p14:tracePt t="195687" x="4697413" y="6332538"/>
          <p14:tracePt t="195705" x="4772025" y="6315075"/>
          <p14:tracePt t="195720" x="4840288" y="6292850"/>
          <p14:tracePt t="195738" x="4908550" y="6264275"/>
          <p14:tracePt t="195754" x="4978400" y="6240463"/>
          <p14:tracePt t="195771" x="5029200" y="6211888"/>
          <p14:tracePt t="195787" x="5092700" y="6189663"/>
          <p14:tracePt t="195787" x="5114925" y="6172200"/>
          <p14:tracePt t="195804" x="5149850" y="6149975"/>
          <p14:tracePt t="195820" x="5189538" y="6108700"/>
          <p14:tracePt t="195837" x="5211763" y="6086475"/>
          <p14:tracePt t="195854" x="5229225" y="6057900"/>
          <p14:tracePt t="195871" x="5246688" y="6035675"/>
          <p14:tracePt t="195887" x="5251450" y="6007100"/>
          <p14:tracePt t="195904" x="5257800" y="5978525"/>
          <p14:tracePt t="195920" x="5257800" y="5926138"/>
          <p14:tracePt t="195938" x="5246688" y="5864225"/>
          <p14:tracePt t="195954" x="5211763" y="5772150"/>
          <p14:tracePt t="195971" x="5154613" y="5668963"/>
          <p14:tracePt t="195987" x="5068888" y="5537200"/>
          <p14:tracePt t="196005" x="5029200" y="5480050"/>
          <p14:tracePt t="196020" x="5000625" y="5446713"/>
          <p14:tracePt t="196037" x="4972050" y="5418138"/>
          <p14:tracePt t="196054" x="4943475" y="5400675"/>
          <p14:tracePt t="196071" x="4903788" y="5378450"/>
          <p14:tracePt t="196087" x="4846638" y="5354638"/>
          <p14:tracePt t="196104" x="4789488" y="5332413"/>
          <p14:tracePt t="196120" x="4737100" y="5326063"/>
          <p14:tracePt t="196137" x="4679950" y="5308600"/>
          <p14:tracePt t="196154" x="4629150" y="5297488"/>
          <p14:tracePt t="196171" x="4578350" y="5292725"/>
          <p14:tracePt t="196187" x="4525963" y="5280025"/>
          <p14:tracePt t="196187" x="4492625" y="5275263"/>
          <p14:tracePt t="196205" x="4429125" y="5264150"/>
          <p14:tracePt t="196220" x="4343400" y="5257800"/>
          <p14:tracePt t="196237" x="4240213" y="5251450"/>
          <p14:tracePt t="196254" x="4143375" y="5246688"/>
          <p14:tracePt t="196270" x="4057650" y="5240338"/>
          <p14:tracePt t="196287" x="4000500" y="5240338"/>
          <p14:tracePt t="196304" x="3960813" y="5240338"/>
          <p14:tracePt t="196320" x="3921125" y="5251450"/>
          <p14:tracePt t="196337" x="3886200" y="5264150"/>
          <p14:tracePt t="196354" x="3851275" y="5280025"/>
          <p14:tracePt t="196371" x="3822700" y="5297488"/>
          <p14:tracePt t="196387" x="3760788" y="5349875"/>
          <p14:tracePt t="196404" x="3714750" y="5411788"/>
          <p14:tracePt t="196420" x="3679825" y="5492750"/>
          <p14:tracePt t="196437" x="3640138" y="5572125"/>
          <p14:tracePt t="196454" x="3617913" y="5668963"/>
          <p14:tracePt t="196470" x="3617913" y="5761038"/>
          <p14:tracePt t="196487" x="3617913" y="5829300"/>
          <p14:tracePt t="196504" x="3629025" y="5886450"/>
          <p14:tracePt t="196521" x="3657600" y="5932488"/>
          <p14:tracePt t="196537" x="3686175" y="5983288"/>
          <p14:tracePt t="196554" x="3725863" y="6029325"/>
          <p14:tracePt t="196570" x="3783013" y="6075363"/>
          <p14:tracePt t="196587" x="3840163" y="6108700"/>
          <p14:tracePt t="196604" x="3983038" y="6161088"/>
          <p14:tracePt t="196621" x="4092575" y="6172200"/>
          <p14:tracePt t="196637" x="4211638" y="6178550"/>
          <p14:tracePt t="196654" x="4332288" y="6178550"/>
          <p14:tracePt t="196670" x="4475163" y="6178550"/>
          <p14:tracePt t="196688" x="4622800" y="6178550"/>
          <p14:tracePt t="196704" x="4772025" y="6172200"/>
          <p14:tracePt t="196721" x="4914900" y="6161088"/>
          <p14:tracePt t="196737" x="5057775" y="6149975"/>
          <p14:tracePt t="196754" x="5183188" y="6143625"/>
          <p14:tracePt t="196770" x="5303838" y="6132513"/>
          <p14:tracePt t="196787" x="5389563" y="6121400"/>
          <p14:tracePt t="196804" x="5468938" y="6115050"/>
          <p14:tracePt t="196821" x="5492750" y="6115050"/>
          <p14:tracePt t="197068" x="5486400" y="6115050"/>
          <p14:tracePt t="197092" x="5486400" y="6108700"/>
          <p14:tracePt t="197108" x="5480050" y="6108700"/>
          <p14:tracePt t="197124" x="5475288" y="6108700"/>
          <p14:tracePt t="197132" x="5464175" y="6103938"/>
          <p14:tracePt t="197140" x="5429250" y="6092825"/>
          <p14:tracePt t="197154" x="5394325" y="6075363"/>
          <p14:tracePt t="197170" x="5349875" y="6069013"/>
          <p14:tracePt t="197188" x="5257800" y="6040438"/>
          <p14:tracePt t="197204" x="5189538" y="6022975"/>
          <p14:tracePt t="197221" x="5121275" y="6007100"/>
          <p14:tracePt t="197237" x="5068888" y="5994400"/>
          <p14:tracePt t="197254" x="5029200" y="5983288"/>
          <p14:tracePt t="197270" x="4994275" y="5972175"/>
          <p14:tracePt t="197288" x="4965700" y="5961063"/>
          <p14:tracePt t="197304" x="4943475" y="5954713"/>
          <p14:tracePt t="197321" x="4937125" y="5954713"/>
          <p14:tracePt t="197337" x="4932363" y="5954713"/>
          <p14:tracePt t="197380" x="4926013" y="5954713"/>
          <p14:tracePt t="197428" x="4921250" y="5954713"/>
          <p14:tracePt t="197508" x="4921250" y="5961063"/>
          <p14:tracePt t="197520" x="4914900" y="5961063"/>
          <p14:tracePt t="197521" x="4914900" y="5972175"/>
          <p14:tracePt t="197537" x="4903788" y="6000750"/>
          <p14:tracePt t="197554" x="4903788" y="6018213"/>
          <p14:tracePt t="197570" x="4903788" y="6040438"/>
          <p14:tracePt t="197588" x="4903788" y="6051550"/>
          <p14:tracePt t="197676" x="4903788" y="6040438"/>
          <p14:tracePt t="197676" x="4908550" y="6018213"/>
          <p14:tracePt t="197687" x="4908550" y="5949950"/>
          <p14:tracePt t="197704" x="4908550" y="5857875"/>
          <p14:tracePt t="197721" x="4908550" y="5772150"/>
          <p14:tracePt t="197738" x="4908550" y="5686425"/>
          <p14:tracePt t="197754" x="4908550" y="5611813"/>
          <p14:tracePt t="197770" x="4914900" y="5543550"/>
          <p14:tracePt t="197788" x="4921250" y="5486400"/>
          <p14:tracePt t="197804" x="4921250" y="5435600"/>
          <p14:tracePt t="197821" x="4921250" y="5418138"/>
          <p14:tracePt t="197956" x="4921250" y="5429250"/>
          <p14:tracePt t="197970" x="4921250" y="5440363"/>
          <p14:tracePt t="197970" x="4921250" y="5457825"/>
          <p14:tracePt t="197972" x="4921250" y="5480050"/>
          <p14:tracePt t="197987" x="4921250" y="5521325"/>
          <p14:tracePt t="198004" x="4914900" y="5600700"/>
          <p14:tracePt t="198021" x="4903788" y="5651500"/>
          <p14:tracePt t="198037" x="4897438" y="5703888"/>
          <p14:tracePt t="198054" x="4892675" y="5743575"/>
          <p14:tracePt t="198070" x="4886325" y="5789613"/>
          <p14:tracePt t="198087" x="4879975" y="5822950"/>
          <p14:tracePt t="198104" x="4879975" y="5851525"/>
          <p14:tracePt t="198120" x="4875213" y="5875338"/>
          <p14:tracePt t="198137" x="4875213" y="5892800"/>
          <p14:tracePt t="198154" x="4875213" y="5897563"/>
          <p14:tracePt t="198171" x="4875213" y="5908675"/>
          <p14:tracePt t="198187" x="4875213" y="5915025"/>
          <p14:tracePt t="198204" x="4875213" y="5926138"/>
          <p14:tracePt t="198220" x="4875213" y="5932488"/>
          <p14:tracePt t="198237" x="4868863" y="5943600"/>
          <p14:tracePt t="198254" x="4868863" y="5954713"/>
          <p14:tracePt t="198271" x="4868863" y="5965825"/>
          <p14:tracePt t="198287" x="4868863" y="5978525"/>
          <p14:tracePt t="198692" x="4864100" y="5978525"/>
          <p14:tracePt t="198704" x="4851400" y="5978525"/>
          <p14:tracePt t="198704" x="4822825" y="5978525"/>
          <p14:tracePt t="198720" x="4789488" y="5978525"/>
          <p14:tracePt t="198738" x="4754563" y="5978525"/>
          <p14:tracePt t="198754" x="4721225" y="5978525"/>
          <p14:tracePt t="198771" x="4692650" y="5978525"/>
          <p14:tracePt t="198787" x="4651375" y="5983288"/>
          <p14:tracePt t="198804" x="4640263" y="5989638"/>
          <p14:tracePt t="198820" x="4629150" y="5994400"/>
          <p14:tracePt t="198837" x="4622800" y="5994400"/>
          <p14:tracePt t="199132" x="4629150" y="5994400"/>
          <p14:tracePt t="199140" x="4646613" y="5994400"/>
          <p14:tracePt t="199156" x="4675188" y="5994400"/>
          <p14:tracePt t="199171" x="4697413" y="5994400"/>
          <p14:tracePt t="199187" x="4725988" y="5978525"/>
          <p14:tracePt t="199204" x="4743450" y="5972175"/>
          <p14:tracePt t="199220" x="4754563" y="5965825"/>
          <p14:tracePt t="199237" x="4760913" y="5961063"/>
          <p14:tracePt t="199254" x="4765675" y="5954713"/>
          <p14:tracePt t="199270" x="4772025" y="5954713"/>
          <p14:tracePt t="200548" x="4772025" y="5949950"/>
          <p14:tracePt t="200596" x="4772025" y="5943600"/>
          <p14:tracePt t="200596" x="4772025" y="5937250"/>
          <p14:tracePt t="200628" x="4772025" y="5932488"/>
          <p14:tracePt t="200636" x="4772025" y="5921375"/>
          <p14:tracePt t="200654" x="4772025" y="5915025"/>
          <p14:tracePt t="200692" x="4772025" y="5908675"/>
          <p14:tracePt t="201321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Fuse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first example we will examine the isolation of a single line to ground fault on a single phase lateral.</a:t>
            </a:r>
          </a:p>
          <a:p>
            <a:endParaRPr lang="en-US" dirty="0"/>
          </a:p>
          <a:p>
            <a:r>
              <a:rPr lang="en-US" dirty="0" smtClean="0"/>
              <a:t>A single line to ground fault occurs on the line between node 705 and 712.</a:t>
            </a:r>
          </a:p>
          <a:p>
            <a:endParaRPr lang="en-US" dirty="0"/>
          </a:p>
          <a:p>
            <a:r>
              <a:rPr lang="en-US" dirty="0" smtClean="0"/>
              <a:t>The fault will be isolated by a fuse on the line between node 702 and 705.</a:t>
            </a:r>
          </a:p>
          <a:p>
            <a:endParaRPr lang="en-US" dirty="0"/>
          </a:p>
          <a:p>
            <a:r>
              <a:rPr lang="en-US" dirty="0" smtClean="0"/>
              <a:t>The isolation of a fault on a single phase lateral is the most basic switching/protection operation.</a:t>
            </a:r>
          </a:p>
          <a:p>
            <a:endParaRPr lang="en-US" dirty="0"/>
          </a:p>
          <a:p>
            <a:r>
              <a:rPr lang="en-US" dirty="0" smtClean="0"/>
              <a:t>While the isolation of the fault is automatic based on the time curves and fault current, restoration requires a truck roll and for the crew to clear the fault and replace the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48"/>
    </mc:Choice>
    <mc:Fallback xmlns="">
      <p:transition spd="slow" advTm="91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68" x="5794375" y="2600325"/>
          <p14:tracePt t="21638" x="5794375" y="2593975"/>
          <p14:tracePt t="21654" x="5794375" y="2589213"/>
          <p14:tracePt t="21669" x="5794375" y="2582863"/>
          <p14:tracePt t="21686" x="5794375" y="2571750"/>
          <p14:tracePt t="21686" x="5794375" y="2565400"/>
          <p14:tracePt t="21702" x="5794375" y="2560638"/>
          <p14:tracePt t="21719" x="5794375" y="2554288"/>
          <p14:tracePt t="21766" x="5794375" y="2549525"/>
          <p14:tracePt t="21798" x="5794375" y="2543175"/>
          <p14:tracePt t="21809" x="5800725" y="2543175"/>
          <p14:tracePt t="21819" x="5800725" y="2536825"/>
          <p14:tracePt t="21835" x="5807075" y="2532063"/>
          <p14:tracePt t="21870" x="5807075" y="2525713"/>
          <p14:tracePt t="21886" x="5811838" y="2525713"/>
          <p14:tracePt t="21886" x="5811838" y="2520950"/>
          <p14:tracePt t="21902" x="5811838" y="2514600"/>
          <p14:tracePt t="21919" x="5822950" y="2503488"/>
          <p14:tracePt t="21935" x="5822950" y="2497138"/>
          <p14:tracePt t="21952" x="5829300" y="2492375"/>
          <p14:tracePt t="21968" x="5835650" y="2479675"/>
          <p14:tracePt t="21986" x="5840413" y="2474913"/>
          <p14:tracePt t="22030" x="5840413" y="2468563"/>
          <p14:tracePt t="22118" x="5846763" y="2468563"/>
          <p14:tracePt t="22126" x="5857875" y="2479675"/>
          <p14:tracePt t="22142" x="5868988" y="2503488"/>
          <p14:tracePt t="22152" x="5880100" y="2525713"/>
          <p14:tracePt t="22168" x="5892800" y="2543175"/>
          <p14:tracePt t="22186" x="5903913" y="2554288"/>
          <p14:tracePt t="22202" x="5908675" y="2565400"/>
          <p14:tracePt t="22219" x="5915025" y="2565400"/>
          <p14:tracePt t="22350" x="5915025" y="2571750"/>
          <p14:tracePt t="22430" x="5921375" y="2571750"/>
          <p14:tracePt t="22438" x="5921375" y="2578100"/>
          <p14:tracePt t="22452" x="5926138" y="2578100"/>
          <p14:tracePt t="22606" x="5926138" y="2571750"/>
          <p14:tracePt t="22622" x="5926138" y="2565400"/>
          <p14:tracePt t="22630" x="5932488" y="2560638"/>
          <p14:tracePt t="22630" x="5932488" y="2549525"/>
          <p14:tracePt t="22638" x="5932488" y="2536825"/>
          <p14:tracePt t="22652" x="5937250" y="2503488"/>
          <p14:tracePt t="22668" x="5937250" y="2474913"/>
          <p14:tracePt t="22686" x="5937250" y="2451100"/>
          <p14:tracePt t="22686" x="5937250" y="2446338"/>
          <p14:tracePt t="22702" x="5937250" y="2439988"/>
          <p14:tracePt t="22718" x="5937250" y="2435225"/>
          <p14:tracePt t="22838" x="5937250" y="2439988"/>
          <p14:tracePt t="22854" x="5937250" y="2451100"/>
          <p14:tracePt t="22869" x="5937250" y="2463800"/>
          <p14:tracePt t="22885" x="5937250" y="2479675"/>
          <p14:tracePt t="22903" x="5937250" y="2486025"/>
          <p14:tracePt t="22918" x="5937250" y="2492375"/>
          <p14:tracePt t="22935" x="5937250" y="2503488"/>
          <p14:tracePt t="22952" x="5932488" y="2508250"/>
          <p14:tracePt t="22969" x="5932488" y="2520950"/>
          <p14:tracePt t="22985" x="5932488" y="2525713"/>
          <p14:tracePt t="23002" x="5926138" y="2536825"/>
          <p14:tracePt t="23018" x="5921375" y="2543175"/>
          <p14:tracePt t="23054" x="5915025" y="2543175"/>
          <p14:tracePt t="23078" x="5915025" y="2549525"/>
          <p14:tracePt t="23150" x="5908675" y="2549525"/>
          <p14:tracePt t="23158" x="5908675" y="2554288"/>
          <p14:tracePt t="23598" x="5908675" y="2549525"/>
          <p14:tracePt t="23606" x="5903913" y="2549525"/>
          <p14:tracePt t="23614" x="5903913" y="2543175"/>
          <p14:tracePt t="23628" x="5903913" y="2536825"/>
          <p14:tracePt t="23635" x="5903913" y="2532063"/>
          <p14:tracePt t="23652" x="5903913" y="2520950"/>
          <p14:tracePt t="23669" x="5903913" y="2508250"/>
          <p14:tracePt t="23685" x="5903913" y="2497138"/>
          <p14:tracePt t="23702" x="5903913" y="2492375"/>
          <p14:tracePt t="23718" x="5903913" y="2479675"/>
          <p14:tracePt t="23735" x="5903913" y="2474913"/>
          <p14:tracePt t="23752" x="5903913" y="2468563"/>
          <p14:tracePt t="23769" x="5903913" y="2463800"/>
          <p14:tracePt t="23785" x="5903913" y="2457450"/>
          <p14:tracePt t="23802" x="5903913" y="2451100"/>
          <p14:tracePt t="23818" x="5903913" y="2446338"/>
          <p14:tracePt t="23835" x="5903913" y="2439988"/>
          <p14:tracePt t="23852" x="5903913" y="2435225"/>
          <p14:tracePt t="23869" x="5903913" y="2417763"/>
          <p14:tracePt t="23885" x="5903913" y="2389188"/>
          <p14:tracePt t="23902" x="5903913" y="2371725"/>
          <p14:tracePt t="23918" x="5903913" y="2354263"/>
          <p14:tracePt t="23935" x="5903913" y="2336800"/>
          <p14:tracePt t="23952" x="5903913" y="2325688"/>
          <p14:tracePt t="23968" x="5903913" y="2320925"/>
          <p14:tracePt t="23985" x="5903913" y="2308225"/>
          <p14:tracePt t="24102" x="5903913" y="2303463"/>
          <p14:tracePt t="24118" x="5903913" y="2297113"/>
          <p14:tracePt t="24123" x="5908675" y="2292350"/>
          <p14:tracePt t="24135" x="5908675" y="2279650"/>
          <p14:tracePt t="24152" x="5908675" y="2274888"/>
          <p14:tracePt t="24168" x="5915025" y="2268538"/>
          <p14:tracePt t="24185" x="5915025" y="2263775"/>
          <p14:tracePt t="24202" x="5915025" y="2257425"/>
          <p14:tracePt t="25010" x="0" y="0"/>
        </p14:tracePtLst>
        <p14:tracePtLst>
          <p14:tracePt t="35507" x="6211888" y="2692400"/>
          <p14:tracePt t="35599" x="6207125" y="2692400"/>
          <p14:tracePt t="35607" x="6178550" y="2692400"/>
          <p14:tracePt t="35623" x="6143625" y="2692400"/>
          <p14:tracePt t="35639" x="6097588" y="2692400"/>
          <p14:tracePt t="35655" x="6057900" y="2692400"/>
          <p14:tracePt t="35671" x="6022975" y="2692400"/>
          <p14:tracePt t="35687" x="6007100" y="2692400"/>
          <p14:tracePt t="35703" x="6000750" y="2692400"/>
          <p14:tracePt t="35855" x="6007100" y="2692400"/>
          <p14:tracePt t="35856" x="6018213" y="2692400"/>
          <p14:tracePt t="35869" x="6051550" y="2697163"/>
          <p14:tracePt t="35886" x="6132513" y="2697163"/>
          <p14:tracePt t="35904" x="6183313" y="2697163"/>
          <p14:tracePt t="35920" x="6235700" y="2697163"/>
          <p14:tracePt t="35936" x="6269038" y="2697163"/>
          <p14:tracePt t="35953" x="6280150" y="2697163"/>
          <p14:tracePt t="36068" x="6269038" y="2697163"/>
          <p14:tracePt t="36087" x="6257925" y="2697163"/>
          <p14:tracePt t="36103" x="6211888" y="2692400"/>
          <p14:tracePt t="36120" x="6178550" y="2692400"/>
          <p14:tracePt t="36136" x="6154738" y="2692400"/>
          <p14:tracePt t="36153" x="6132513" y="2692400"/>
          <p14:tracePt t="36169" x="6126163" y="2692400"/>
          <p14:tracePt t="36949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Occurrence of the permanent line to ground fault on line between 705 and 712.</a:t>
            </a:r>
          </a:p>
          <a:p>
            <a:endParaRPr lang="en-US" dirty="0" smtClean="0"/>
          </a:p>
          <a:p>
            <a:r>
              <a:rPr lang="en-US" dirty="0" smtClean="0"/>
              <a:t>Overcurrent condition causes the fuse to blow, isolating the single phase lateral.</a:t>
            </a:r>
          </a:p>
          <a:p>
            <a:endParaRPr lang="en-US" dirty="0" smtClean="0"/>
          </a:p>
          <a:p>
            <a:r>
              <a:rPr lang="en-US" dirty="0" smtClean="0"/>
              <a:t>Customers at node 712 and 742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line crew replaces the blown fuse with a new one, thereby restoring single phase lateral to service.</a:t>
            </a:r>
          </a:p>
          <a:p>
            <a:endParaRPr lang="en-US" dirty="0"/>
          </a:p>
          <a:p>
            <a:r>
              <a:rPr lang="en-US" dirty="0" smtClean="0"/>
              <a:t>The fuse must be replaced with a properly rated fuse.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9650586">
            <a:off x="5524282" y="1919294"/>
            <a:ext cx="193409" cy="481117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770"/>
    </mc:Choice>
    <mc:Fallback xmlns="">
      <p:transition spd="slow" advTm="245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26" x="5829300" y="2532063"/>
          <p14:tracePt t="15504" x="5829300" y="2520950"/>
          <p14:tracePt t="15523" x="5829300" y="2508250"/>
          <p14:tracePt t="15540" x="5829300" y="2492375"/>
          <p14:tracePt t="15557" x="5829300" y="2474913"/>
          <p14:tracePt t="15557" x="5829300" y="2457450"/>
          <p14:tracePt t="15576" x="5829300" y="2446338"/>
          <p14:tracePt t="15592" x="5829300" y="2435225"/>
          <p14:tracePt t="15608" x="5829300" y="2422525"/>
          <p14:tracePt t="15632" x="5829300" y="2411413"/>
          <p14:tracePt t="15648" x="5829300" y="2406650"/>
          <p14:tracePt t="15664" x="5829300" y="2393950"/>
          <p14:tracePt t="15690" x="5829300" y="2389188"/>
          <p14:tracePt t="15706" x="5829300" y="2382838"/>
          <p14:tracePt t="15707" x="5829300" y="2378075"/>
          <p14:tracePt t="15920" x="5829300" y="2382838"/>
          <p14:tracePt t="15936" x="5829300" y="2393950"/>
          <p14:tracePt t="15940" x="5829300" y="2417763"/>
          <p14:tracePt t="15956" x="5835650" y="2435225"/>
          <p14:tracePt t="15974" x="5835650" y="2457450"/>
          <p14:tracePt t="15990" x="5835650" y="2474913"/>
          <p14:tracePt t="16007" x="5835650" y="2492375"/>
          <p14:tracePt t="16023" x="5835650" y="2503488"/>
          <p14:tracePt t="16040" x="5835650" y="2514600"/>
          <p14:tracePt t="16057" x="5835650" y="2520950"/>
          <p14:tracePt t="16127" x="5835650" y="2514600"/>
          <p14:tracePt t="16144" x="5835650" y="2503488"/>
          <p14:tracePt t="16156" x="5835650" y="2486025"/>
          <p14:tracePt t="16160" x="5835650" y="2457450"/>
          <p14:tracePt t="16174" x="5835650" y="2422525"/>
          <p14:tracePt t="16190" x="5835650" y="2378075"/>
          <p14:tracePt t="16207" x="5835650" y="2349500"/>
          <p14:tracePt t="16223" x="5835650" y="2320925"/>
          <p14:tracePt t="16240" x="5835650" y="2314575"/>
          <p14:tracePt t="16256" x="5835650" y="2308225"/>
          <p14:tracePt t="16352" x="5835650" y="2314575"/>
          <p14:tracePt t="16360" x="5835650" y="2343150"/>
          <p14:tracePt t="16367" x="5835650" y="2371725"/>
          <p14:tracePt t="16373" x="5846763" y="2446338"/>
          <p14:tracePt t="16390" x="5846763" y="2508250"/>
          <p14:tracePt t="16407" x="5846763" y="2549525"/>
          <p14:tracePt t="16423" x="5846763" y="2560638"/>
          <p14:tracePt t="16512" x="5846763" y="2554288"/>
          <p14:tracePt t="16528" x="5846763" y="2532063"/>
          <p14:tracePt t="16540" x="5846763" y="2497138"/>
          <p14:tracePt t="16557" x="5846763" y="2468563"/>
          <p14:tracePt t="16574" x="5846763" y="2439988"/>
          <p14:tracePt t="16590" x="5846763" y="2417763"/>
          <p14:tracePt t="16607" x="5846763" y="2406650"/>
          <p14:tracePt t="16623" x="5840413" y="2393950"/>
          <p14:tracePt t="19401" x="5840413" y="2400300"/>
          <p14:tracePt t="19417" x="5840413" y="2406650"/>
          <p14:tracePt t="19425" x="5840413" y="2428875"/>
          <p14:tracePt t="19442" x="5840413" y="2439988"/>
          <p14:tracePt t="19457" x="5840413" y="2451100"/>
          <p14:tracePt t="19474" x="5846763" y="2457450"/>
          <p14:tracePt t="19491" x="5846763" y="2468563"/>
          <p14:tracePt t="19508" x="5846763" y="2479675"/>
          <p14:tracePt t="19524" x="5851525" y="2492375"/>
          <p14:tracePt t="19541" x="5857875" y="2508250"/>
          <p14:tracePt t="19557" x="5857875" y="2514600"/>
          <p14:tracePt t="19574" x="5857875" y="2525713"/>
          <p14:tracePt t="19591" x="5864225" y="2536825"/>
          <p14:tracePt t="19608" x="5864225" y="2554288"/>
          <p14:tracePt t="19624" x="5868988" y="2565400"/>
          <p14:tracePt t="19641" x="5868988" y="2571750"/>
          <p14:tracePt t="19657" x="5875338" y="2589213"/>
          <p14:tracePt t="19674" x="5875338" y="2600325"/>
          <p14:tracePt t="19690" x="5875338" y="2611438"/>
          <p14:tracePt t="19708" x="5875338" y="2622550"/>
          <p14:tracePt t="19724" x="5880100" y="2622550"/>
          <p14:tracePt t="19741" x="5880100" y="2628900"/>
          <p14:tracePt t="19785" x="5880100" y="2635250"/>
          <p14:tracePt t="19801" x="5880100" y="2640013"/>
          <p14:tracePt t="19809" x="5880100" y="2646363"/>
          <p14:tracePt t="19809" x="5886450" y="2646363"/>
          <p14:tracePt t="19825" x="5886450" y="2663825"/>
          <p14:tracePt t="19825" x="5886450" y="2668588"/>
          <p14:tracePt t="19841" x="5886450" y="2679700"/>
          <p14:tracePt t="19857" x="5886450" y="2692400"/>
          <p14:tracePt t="19874" x="5886450" y="2703513"/>
          <p14:tracePt t="19890" x="5892800" y="2708275"/>
          <p14:tracePt t="19908" x="5892800" y="2720975"/>
          <p14:tracePt t="19924" x="5892800" y="2725738"/>
          <p14:tracePt t="19941" x="5892800" y="2732088"/>
          <p14:tracePt t="19985" x="5892800" y="2736850"/>
          <p14:tracePt t="19997" x="5897563" y="2736850"/>
          <p14:tracePt t="20007" x="5897563" y="2743200"/>
          <p14:tracePt t="20249" x="5903913" y="2743200"/>
          <p14:tracePt t="20305" x="5908675" y="2743200"/>
          <p14:tracePt t="20353" x="5915025" y="2743200"/>
          <p14:tracePt t="20377" x="5921375" y="2743200"/>
          <p14:tracePt t="20393" x="5926138" y="2743200"/>
          <p14:tracePt t="20407" x="5937250" y="2736850"/>
          <p14:tracePt t="20407" x="5965825" y="2736850"/>
          <p14:tracePt t="20424" x="6007100" y="2736850"/>
          <p14:tracePt t="20441" x="6040438" y="2736850"/>
          <p14:tracePt t="20457" x="6069013" y="2732088"/>
          <p14:tracePt t="20474" x="6097588" y="2720975"/>
          <p14:tracePt t="20490" x="6121400" y="2720975"/>
          <p14:tracePt t="20507" x="6143625" y="2714625"/>
          <p14:tracePt t="20524" x="6154738" y="2708275"/>
          <p14:tracePt t="20541" x="6161088" y="2708275"/>
          <p14:tracePt t="20557" x="6165850" y="2708275"/>
          <p14:tracePt t="20657" x="6165850" y="2703513"/>
          <p14:tracePt t="20658" x="6178550" y="2703513"/>
          <p14:tracePt t="20674" x="6200775" y="2697163"/>
          <p14:tracePt t="20690" x="6229350" y="2697163"/>
          <p14:tracePt t="20707" x="6257925" y="2697163"/>
          <p14:tracePt t="20724" x="6286500" y="2692400"/>
          <p14:tracePt t="20740" x="6303963" y="2686050"/>
          <p14:tracePt t="20758" x="6321425" y="2686050"/>
          <p14:tracePt t="20774" x="6326188" y="2686050"/>
          <p14:tracePt t="21153" x="6321425" y="2686050"/>
          <p14:tracePt t="21161" x="6315075" y="2686050"/>
          <p14:tracePt t="21177" x="6286500" y="2686050"/>
          <p14:tracePt t="21191" x="6246813" y="2679700"/>
          <p14:tracePt t="21207" x="6207125" y="2679700"/>
          <p14:tracePt t="21224" x="6161088" y="2679700"/>
          <p14:tracePt t="21240" x="6108700" y="2674938"/>
          <p14:tracePt t="21258" x="6080125" y="2674938"/>
          <p14:tracePt t="21274" x="6057900" y="2674938"/>
          <p14:tracePt t="21291" x="6051550" y="2668588"/>
          <p14:tracePt t="21505" x="6057900" y="2668588"/>
          <p14:tracePt t="21513" x="6064250" y="2668588"/>
          <p14:tracePt t="21524" x="6086475" y="2668588"/>
          <p14:tracePt t="21540" x="6108700" y="2668588"/>
          <p14:tracePt t="21558" x="6137275" y="2668588"/>
          <p14:tracePt t="21574" x="6161088" y="2668588"/>
          <p14:tracePt t="21591" x="6178550" y="2668588"/>
          <p14:tracePt t="21607" x="6194425" y="2668588"/>
          <p14:tracePt t="21625" x="6200775" y="2668588"/>
          <p14:tracePt t="21681" x="6207125" y="2668588"/>
          <p14:tracePt t="21929" x="6211888" y="2668588"/>
          <p14:tracePt t="21937" x="6211888" y="2663825"/>
          <p14:tracePt t="21945" x="6218238" y="2663825"/>
          <p14:tracePt t="21957" x="6229350" y="2663825"/>
          <p14:tracePt t="21974" x="6240463" y="2657475"/>
          <p14:tracePt t="21991" x="6246813" y="2651125"/>
          <p14:tracePt t="22007" x="6251575" y="2651125"/>
          <p14:tracePt t="22241" x="6246813" y="2651125"/>
          <p14:tracePt t="22242" x="6240463" y="2651125"/>
          <p14:tracePt t="22257" x="6235700" y="2651125"/>
          <p14:tracePt t="22274" x="6218238" y="2651125"/>
          <p14:tracePt t="22291" x="6194425" y="2651125"/>
          <p14:tracePt t="22307" x="6165850" y="2651125"/>
          <p14:tracePt t="22324" x="6143625" y="2651125"/>
          <p14:tracePt t="22340" x="6115050" y="2651125"/>
          <p14:tracePt t="22357" x="6086475" y="2651125"/>
          <p14:tracePt t="22374" x="6057900" y="2646363"/>
          <p14:tracePt t="22390" x="6046788" y="2646363"/>
          <p14:tracePt t="22407" x="6035675" y="2640013"/>
          <p14:tracePt t="22424" x="6018213" y="2640013"/>
          <p14:tracePt t="22441" x="6011863" y="2635250"/>
          <p14:tracePt t="22457" x="6000750" y="2635250"/>
          <p14:tracePt t="22474" x="5989638" y="2628900"/>
          <p14:tracePt t="22490" x="5965825" y="2628900"/>
          <p14:tracePt t="22507" x="5949950" y="2628900"/>
          <p14:tracePt t="22525" x="5943600" y="2622550"/>
          <p14:tracePt t="22542" x="5932488" y="2622550"/>
          <p14:tracePt t="22558" x="5926138" y="2622550"/>
          <p14:tracePt t="22575" x="5921375" y="2617788"/>
          <p14:tracePt t="22591" x="5915025" y="2617788"/>
          <p14:tracePt t="22674" x="5908675" y="2617788"/>
          <p14:tracePt t="22721" x="5903913" y="2617788"/>
          <p14:tracePt t="22746" x="5903913" y="2622550"/>
          <p14:tracePt t="22754" x="5897563" y="2622550"/>
          <p14:tracePt t="22906" x="5897563" y="2617788"/>
          <p14:tracePt t="22921" x="5897563" y="2611438"/>
          <p14:tracePt t="22936" x="5897563" y="2606675"/>
          <p14:tracePt t="22941" x="5897563" y="2600325"/>
          <p14:tracePt t="22958" x="5897563" y="2589213"/>
          <p14:tracePt t="22975" x="5897563" y="2578100"/>
          <p14:tracePt t="22991" x="5897563" y="2560638"/>
          <p14:tracePt t="23008" x="5897563" y="2536825"/>
          <p14:tracePt t="23025" x="5897563" y="2514600"/>
          <p14:tracePt t="23042" x="5897563" y="2492375"/>
          <p14:tracePt t="23058" x="5897563" y="2468563"/>
          <p14:tracePt t="23075" x="5897563" y="2439988"/>
          <p14:tracePt t="23091" x="5897563" y="2422525"/>
          <p14:tracePt t="23109" x="5897563" y="2393950"/>
          <p14:tracePt t="23125" x="5897563" y="2365375"/>
          <p14:tracePt t="23142" x="5897563" y="2343150"/>
          <p14:tracePt t="23159" x="5897563" y="2314575"/>
          <p14:tracePt t="23175" x="5897563" y="2292350"/>
          <p14:tracePt t="23191" x="5897563" y="2268538"/>
          <p14:tracePt t="23208" x="5897563" y="2246313"/>
          <p14:tracePt t="23225" x="5897563" y="2222500"/>
          <p14:tracePt t="23242" x="5897563" y="2217738"/>
          <p14:tracePt t="23426" x="5897563" y="2222500"/>
          <p14:tracePt t="23431" x="5892800" y="2222500"/>
          <p14:tracePt t="23441" x="5892800" y="2268538"/>
          <p14:tracePt t="23458" x="5892800" y="2343150"/>
          <p14:tracePt t="23475" x="5892800" y="2428875"/>
          <p14:tracePt t="23491" x="5886450" y="2514600"/>
          <p14:tracePt t="23508" x="5886450" y="2582863"/>
          <p14:tracePt t="23525" x="5886450" y="2628900"/>
          <p14:tracePt t="23542" x="5886450" y="2640013"/>
          <p14:tracePt t="23558" x="5886450" y="2646363"/>
          <p14:tracePt t="23575" x="5892800" y="2651125"/>
          <p14:tracePt t="23591" x="5908675" y="2657475"/>
          <p14:tracePt t="23609" x="5943600" y="2668588"/>
          <p14:tracePt t="23625" x="6007100" y="2668588"/>
          <p14:tracePt t="23642" x="6057900" y="2668588"/>
          <p14:tracePt t="23658" x="6103938" y="2668588"/>
          <p14:tracePt t="23675" x="6161088" y="2668588"/>
          <p14:tracePt t="23691" x="6207125" y="2668588"/>
          <p14:tracePt t="23708" x="6240463" y="2663825"/>
          <p14:tracePt t="23725" x="6264275" y="2663825"/>
          <p14:tracePt t="23741" x="6280150" y="2663825"/>
          <p14:tracePt t="23758" x="6292850" y="2663825"/>
          <p14:tracePt t="24153" x="6286500" y="2663825"/>
          <p14:tracePt t="24157" x="6280150" y="2663825"/>
          <p14:tracePt t="24175" x="6251575" y="2663825"/>
          <p14:tracePt t="24192" x="6223000" y="2663825"/>
          <p14:tracePt t="24208" x="6200775" y="2663825"/>
          <p14:tracePt t="24225" x="6161088" y="2663825"/>
          <p14:tracePt t="24241" x="6137275" y="2663825"/>
          <p14:tracePt t="24259" x="6108700" y="2663825"/>
          <p14:tracePt t="24274" x="6086475" y="2663825"/>
          <p14:tracePt t="24292" x="6057900" y="2663825"/>
          <p14:tracePt t="24308" x="6035675" y="2663825"/>
          <p14:tracePt t="24325" x="6011863" y="2663825"/>
          <p14:tracePt t="24341" x="5989638" y="2663825"/>
          <p14:tracePt t="24358" x="5961063" y="2663825"/>
          <p14:tracePt t="24374" x="5932488" y="2663825"/>
          <p14:tracePt t="24392" x="5903913" y="2663825"/>
          <p14:tracePt t="24408" x="5864225" y="2663825"/>
          <p14:tracePt t="24425" x="5829300" y="2663825"/>
          <p14:tracePt t="24442" x="5778500" y="2663825"/>
          <p14:tracePt t="24459" x="5743575" y="2657475"/>
          <p14:tracePt t="24474" x="5703888" y="2657475"/>
          <p14:tracePt t="24492" x="5664200" y="2651125"/>
          <p14:tracePt t="24508" x="5635625" y="2651125"/>
          <p14:tracePt t="24525" x="5618163" y="2651125"/>
          <p14:tracePt t="24541" x="5589588" y="2651125"/>
          <p14:tracePt t="24558" x="5572125" y="2651125"/>
          <p14:tracePt t="24575" x="5543550" y="2651125"/>
          <p14:tracePt t="24592" x="5526088" y="2651125"/>
          <p14:tracePt t="24608" x="5508625" y="2651125"/>
          <p14:tracePt t="24625" x="5497513" y="2651125"/>
          <p14:tracePt t="24641" x="5486400" y="2651125"/>
          <p14:tracePt t="24660" x="5480050" y="2651125"/>
          <p14:tracePt t="24913" x="5475288" y="2651125"/>
          <p14:tracePt t="24916" x="5468938" y="2651125"/>
          <p14:tracePt t="24925" x="5446713" y="2651125"/>
          <p14:tracePt t="24941" x="5435600" y="2657475"/>
          <p14:tracePt t="24958" x="5422900" y="2657475"/>
          <p14:tracePt t="24974" x="5411788" y="2657475"/>
          <p14:tracePt t="25655" x="0" y="0"/>
        </p14:tracePtLst>
        <p14:tracePtLst>
          <p14:tracePt t="54265" x="6018213" y="2794000"/>
          <p14:tracePt t="54273" x="6018213" y="2782888"/>
          <p14:tracePt t="54274" x="6007100" y="2771775"/>
          <p14:tracePt t="54290" x="5989638" y="2754313"/>
          <p14:tracePt t="54307" x="5983288" y="2736850"/>
          <p14:tracePt t="54323" x="5972175" y="2725738"/>
          <p14:tracePt t="54340" x="5965825" y="2714625"/>
          <p14:tracePt t="54357" x="5954713" y="2703513"/>
          <p14:tracePt t="54373" x="5949950" y="2697163"/>
          <p14:tracePt t="54390" x="5937250" y="2686050"/>
          <p14:tracePt t="54409" x="5932488" y="2668588"/>
          <p14:tracePt t="54425" x="5921375" y="2657475"/>
          <p14:tracePt t="54441" x="5908675" y="2646363"/>
          <p14:tracePt t="54441" x="5903913" y="2640013"/>
          <p14:tracePt t="54473" x="5897563" y="2635250"/>
          <p14:tracePt t="54481" x="5892800" y="2628900"/>
          <p14:tracePt t="54490" x="5892800" y="2622550"/>
          <p14:tracePt t="54625" x="5892800" y="2628900"/>
          <p14:tracePt t="54641" x="5892800" y="2635250"/>
          <p14:tracePt t="54641" x="5892800" y="2674938"/>
          <p14:tracePt t="54657" x="5897563" y="2686050"/>
          <p14:tracePt t="54673" x="5908675" y="2697163"/>
          <p14:tracePt t="54690" x="5915025" y="2697163"/>
          <p14:tracePt t="54761" x="5915025" y="2686050"/>
          <p14:tracePt t="54773" x="5915025" y="2674938"/>
          <p14:tracePt t="54774" x="5915025" y="2646363"/>
          <p14:tracePt t="54790" x="5908675" y="2606675"/>
          <p14:tracePt t="54807" x="5892800" y="2565400"/>
          <p14:tracePt t="54823" x="5857875" y="2520950"/>
          <p14:tracePt t="54840" x="5783263" y="2446338"/>
          <p14:tracePt t="54857" x="5732463" y="2406650"/>
          <p14:tracePt t="54873" x="5686425" y="2393950"/>
          <p14:tracePt t="54890" x="5668963" y="2393950"/>
          <p14:tracePt t="54907" x="5657850" y="2400300"/>
          <p14:tracePt t="54923" x="5640388" y="2435225"/>
          <p14:tracePt t="54940" x="5635625" y="2486025"/>
          <p14:tracePt t="54957" x="5629275" y="2514600"/>
          <p14:tracePt t="54973" x="5629275" y="2520950"/>
          <p14:tracePt t="54990" x="5640388" y="2520950"/>
          <p14:tracePt t="55007" x="5651500" y="2520950"/>
          <p14:tracePt t="55023" x="5675313" y="2520950"/>
          <p14:tracePt t="55023" x="5686425" y="2514600"/>
          <p14:tracePt t="55041" x="5721350" y="2503488"/>
          <p14:tracePt t="55057" x="5743575" y="2486025"/>
          <p14:tracePt t="55073" x="5761038" y="2463800"/>
          <p14:tracePt t="55090" x="5772150" y="2439988"/>
          <p14:tracePt t="55107" x="5772150" y="2411413"/>
          <p14:tracePt t="55123" x="5772150" y="2382838"/>
          <p14:tracePt t="55140" x="5749925" y="2349500"/>
          <p14:tracePt t="55157" x="5721350" y="2314575"/>
          <p14:tracePt t="55173" x="5692775" y="2292350"/>
          <p14:tracePt t="55190" x="5675313" y="2286000"/>
          <p14:tracePt t="55207" x="5664200" y="2286000"/>
          <p14:tracePt t="55223" x="5651500" y="2303463"/>
          <p14:tracePt t="55240" x="5646738" y="2349500"/>
          <p14:tracePt t="55257" x="5646738" y="2451100"/>
          <p14:tracePt t="55274" x="5651500" y="2497138"/>
          <p14:tracePt t="55290" x="5657850" y="2508250"/>
          <p14:tracePt t="55329" x="5664200" y="2508250"/>
          <p14:tracePt t="55337" x="5668963" y="2508250"/>
          <p14:tracePt t="55345" x="5686425" y="2508250"/>
          <p14:tracePt t="55357" x="5708650" y="2508250"/>
          <p14:tracePt t="55373" x="5732463" y="2503488"/>
          <p14:tracePt t="55390" x="5737225" y="2503488"/>
          <p14:tracePt t="55407" x="5737225" y="2497138"/>
          <p14:tracePt t="55424" x="5743575" y="2497138"/>
          <p14:tracePt t="56345" x="5749925" y="2497138"/>
          <p14:tracePt t="56361" x="5754688" y="2497138"/>
          <p14:tracePt t="56369" x="5765800" y="2497138"/>
          <p14:tracePt t="56377" x="5789613" y="2497138"/>
          <p14:tracePt t="56390" x="5807075" y="2497138"/>
          <p14:tracePt t="56406" x="5822950" y="2497138"/>
          <p14:tracePt t="56424" x="5835650" y="2497138"/>
          <p14:tracePt t="56440" x="5840413" y="2503488"/>
          <p14:tracePt t="56529" x="5846763" y="2503488"/>
          <p14:tracePt t="56537" x="5851525" y="2503488"/>
          <p14:tracePt t="56545" x="5851525" y="2508250"/>
          <p14:tracePt t="56556" x="5864225" y="2508250"/>
          <p14:tracePt t="56573" x="5868988" y="2508250"/>
          <p14:tracePt t="56590" x="5875338" y="2514600"/>
          <p14:tracePt t="56606" x="5880100" y="2514600"/>
          <p14:tracePt t="56624" x="5892800" y="2514600"/>
          <p14:tracePt t="56745" x="5897563" y="2514600"/>
          <p14:tracePt t="56761" x="5903913" y="2514600"/>
          <p14:tracePt t="56774" x="5915025" y="2514600"/>
          <p14:tracePt t="56841" x="5915025" y="2508250"/>
          <p14:tracePt t="56873" x="5915025" y="2503488"/>
          <p14:tracePt t="56921" x="5908675" y="2503488"/>
          <p14:tracePt t="56929" x="5903913" y="2497138"/>
          <p14:tracePt t="56985" x="5897563" y="2497138"/>
          <p14:tracePt t="57073" x="5892800" y="2497138"/>
          <p14:tracePt t="57074" x="5886450" y="2497138"/>
          <p14:tracePt t="57090" x="5880100" y="2497138"/>
          <p14:tracePt t="57107" x="5875338" y="2503488"/>
          <p14:tracePt t="57124" x="5868988" y="2508250"/>
          <p14:tracePt t="57140" x="5864225" y="2514600"/>
          <p14:tracePt t="57193" x="5864225" y="2520950"/>
          <p14:tracePt t="57206" x="5864225" y="2525713"/>
          <p14:tracePt t="57207" x="5868988" y="2532063"/>
          <p14:tracePt t="57223" x="5868988" y="2536825"/>
          <p14:tracePt t="57240" x="5875338" y="2543175"/>
          <p14:tracePt t="57256" x="5892800" y="2549525"/>
          <p14:tracePt t="57273" x="5897563" y="2549525"/>
          <p14:tracePt t="57290" x="5908675" y="2549525"/>
          <p14:tracePt t="57307" x="5915025" y="2549525"/>
          <p14:tracePt t="57323" x="5921375" y="2543175"/>
          <p14:tracePt t="57340" x="5921375" y="2536825"/>
          <p14:tracePt t="57377" x="5921375" y="2532063"/>
          <p14:tracePt t="57401" x="5921375" y="2525713"/>
          <p14:tracePt t="57417" x="5921375" y="2520950"/>
          <p14:tracePt t="57441" x="5921375" y="2514600"/>
          <p14:tracePt t="57441" x="5915025" y="2514600"/>
          <p14:tracePt t="57457" x="5903913" y="2508250"/>
          <p14:tracePt t="57474" x="5897563" y="2503488"/>
          <p14:tracePt t="57491" x="5886450" y="2503488"/>
          <p14:tracePt t="57508" x="5880100" y="2503488"/>
          <p14:tracePt t="57554" x="5875338" y="2503488"/>
          <p14:tracePt t="57577" x="5868988" y="2503488"/>
          <p14:tracePt t="57594" x="5864225" y="2508250"/>
          <p14:tracePt t="57602" x="5864225" y="2514600"/>
          <p14:tracePt t="57608" x="5857875" y="2532063"/>
          <p14:tracePt t="57624" x="5857875" y="2536825"/>
          <p14:tracePt t="57624" x="5857875" y="2543175"/>
          <p14:tracePt t="57658" x="5857875" y="2549525"/>
          <p14:tracePt t="57658" x="5864225" y="2549525"/>
          <p14:tracePt t="57675" x="5880100" y="2549525"/>
          <p14:tracePt t="57691" x="5897563" y="2549525"/>
          <p14:tracePt t="57708" x="5908675" y="2543175"/>
          <p14:tracePt t="57746" x="5915025" y="2536825"/>
          <p14:tracePt t="57760" x="5915025" y="2525713"/>
          <p14:tracePt t="57794" x="5915025" y="2520950"/>
          <p14:tracePt t="57810" x="5908675" y="2514600"/>
          <p14:tracePt t="57810" x="5903913" y="2508250"/>
          <p14:tracePt t="57824" x="5897563" y="2508250"/>
          <p14:tracePt t="57841" x="5886450" y="2503488"/>
          <p14:tracePt t="57857" x="5880100" y="2503488"/>
          <p14:tracePt t="57875" x="5875338" y="2503488"/>
          <p14:tracePt t="57891" x="5868988" y="2503488"/>
          <p14:tracePt t="57908" x="5868988" y="2525713"/>
          <p14:tracePt t="57924" x="5868988" y="2543175"/>
          <p14:tracePt t="57941" x="5868988" y="2554288"/>
          <p14:tracePt t="57957" x="5868988" y="2560638"/>
          <p14:tracePt t="57975" x="5875338" y="2560638"/>
          <p14:tracePt t="57991" x="5880100" y="2560638"/>
          <p14:tracePt t="58058" x="5886450" y="2560638"/>
          <p14:tracePt t="58090" x="5886450" y="2554288"/>
          <p14:tracePt t="58097" x="5886450" y="2549525"/>
          <p14:tracePt t="58129" x="5886450" y="2543175"/>
          <p14:tracePt t="59082" x="5880100" y="2543175"/>
          <p14:tracePt t="59105" x="5875338" y="2543175"/>
          <p14:tracePt t="59115" x="5868988" y="2543175"/>
          <p14:tracePt t="59124" x="5864225" y="2543175"/>
          <p14:tracePt t="59141" x="5851525" y="2543175"/>
          <p14:tracePt t="59158" x="5840413" y="2543175"/>
          <p14:tracePt t="59174" x="5835650" y="2543175"/>
          <p14:tracePt t="59191" x="5829300" y="2543175"/>
          <p14:tracePt t="59226" x="5822950" y="2543175"/>
          <p14:tracePt t="59433" x="5818188" y="2543175"/>
          <p14:tracePt t="59450" x="5811838" y="2543175"/>
          <p14:tracePt t="59458" x="5811838" y="2536825"/>
          <p14:tracePt t="59953" x="5807075" y="2536825"/>
          <p14:tracePt t="60193" x="5807075" y="2532063"/>
          <p14:tracePt t="60201" x="5807075" y="2520950"/>
          <p14:tracePt t="60201" x="5807075" y="2514600"/>
          <p14:tracePt t="60209" x="5807075" y="2497138"/>
          <p14:tracePt t="60224" x="5807075" y="2479675"/>
          <p14:tracePt t="60241" x="5822950" y="2451100"/>
          <p14:tracePt t="60258" x="5835650" y="2435225"/>
          <p14:tracePt t="60274" x="5840413" y="2417763"/>
          <p14:tracePt t="60291" x="5857875" y="2393950"/>
          <p14:tracePt t="60307" x="5868988" y="2378075"/>
          <p14:tracePt t="60324" x="5886450" y="2354263"/>
          <p14:tracePt t="60340" x="5897563" y="2336800"/>
          <p14:tracePt t="60357" x="5908675" y="2325688"/>
          <p14:tracePt t="60375" x="5915025" y="2314575"/>
          <p14:tracePt t="60391" x="5915025" y="2303463"/>
          <p14:tracePt t="60408" x="5926138" y="2292350"/>
          <p14:tracePt t="60424" x="5926138" y="2286000"/>
          <p14:tracePt t="60441" x="5932488" y="2279650"/>
          <p14:tracePt t="60458" x="5937250" y="2274888"/>
          <p14:tracePt t="60475" x="5937250" y="2268538"/>
          <p14:tracePt t="60945" x="5937250" y="2274888"/>
          <p14:tracePt t="60953" x="5932488" y="2274888"/>
          <p14:tracePt t="60961" x="5921375" y="2286000"/>
          <p14:tracePt t="60974" x="5903913" y="2292350"/>
          <p14:tracePt t="60990" x="5886450" y="2308225"/>
          <p14:tracePt t="61008" x="5864225" y="2320925"/>
          <p14:tracePt t="61024" x="5846763" y="2332038"/>
          <p14:tracePt t="61024" x="5840413" y="2336800"/>
          <p14:tracePt t="61042" x="5835650" y="2336800"/>
          <p14:tracePt t="61057" x="5807075" y="2360613"/>
          <p14:tracePt t="61074" x="5794375" y="2371725"/>
          <p14:tracePt t="61090" x="5778500" y="2389188"/>
          <p14:tracePt t="61108" x="5761038" y="2406650"/>
          <p14:tracePt t="61124" x="5737225" y="2428875"/>
          <p14:tracePt t="61141" x="5708650" y="2446338"/>
          <p14:tracePt t="61157" x="5686425" y="2463800"/>
          <p14:tracePt t="61174" x="5675313" y="2479675"/>
          <p14:tracePt t="61191" x="5664200" y="2492375"/>
          <p14:tracePt t="61208" x="5651500" y="2508250"/>
          <p14:tracePt t="61224" x="5646738" y="2520950"/>
          <p14:tracePt t="61241" x="5635625" y="2536825"/>
          <p14:tracePt t="61257" x="5618163" y="2565400"/>
          <p14:tracePt t="61274" x="5607050" y="2578100"/>
          <p14:tracePt t="61290" x="5594350" y="2593975"/>
          <p14:tracePt t="61308" x="5589588" y="2606675"/>
          <p14:tracePt t="61324" x="5583238" y="2611438"/>
          <p14:tracePt t="61341" x="5578475" y="2622550"/>
          <p14:tracePt t="61357" x="5578475" y="2628900"/>
          <p14:tracePt t="61374" x="5578475" y="2635250"/>
          <p14:tracePt t="62833" x="5578475" y="2628900"/>
          <p14:tracePt t="62841" x="5572125" y="2617788"/>
          <p14:tracePt t="62841" x="5572125" y="2611438"/>
          <p14:tracePt t="62858" x="5572125" y="2606675"/>
          <p14:tracePt t="62874" x="5565775" y="2593975"/>
          <p14:tracePt t="62891" x="5554663" y="2578100"/>
          <p14:tracePt t="62907" x="5554663" y="2560638"/>
          <p14:tracePt t="62924" x="5549900" y="2549525"/>
          <p14:tracePt t="62940" x="5549900" y="2536825"/>
          <p14:tracePt t="62957" x="5543550" y="2525713"/>
          <p14:tracePt t="62974" x="5543550" y="2508250"/>
          <p14:tracePt t="62991" x="5543550" y="2503488"/>
          <p14:tracePt t="63007" x="5537200" y="2497138"/>
          <p14:tracePt t="63024" x="5537200" y="2492375"/>
          <p14:tracePt t="63040" x="5537200" y="2486025"/>
          <p14:tracePt t="63057" x="0" y="0"/>
        </p14:tracePtLst>
        <p14:tracePtLst>
          <p14:tracePt t="192005" x="6035675" y="2754313"/>
          <p14:tracePt t="192033" x="6035675" y="2749550"/>
          <p14:tracePt t="192041" x="6029325" y="2749550"/>
          <p14:tracePt t="192057" x="6029325" y="2743200"/>
          <p14:tracePt t="192073" x="6029325" y="2736850"/>
          <p14:tracePt t="192089" x="6029325" y="2725738"/>
          <p14:tracePt t="192104" x="6029325" y="2703513"/>
          <p14:tracePt t="192129" x="6022975" y="2679700"/>
          <p14:tracePt t="192145" x="6022975" y="2663825"/>
          <p14:tracePt t="192161" x="6022975" y="2640013"/>
          <p14:tracePt t="192177" x="6022975" y="2622550"/>
          <p14:tracePt t="192188" x="6022975" y="2606675"/>
          <p14:tracePt t="192209" x="6022975" y="2593975"/>
          <p14:tracePt t="192225" x="6022975" y="2582863"/>
          <p14:tracePt t="192241" x="6029325" y="2571750"/>
          <p14:tracePt t="192281" x="6029325" y="2565400"/>
          <p14:tracePt t="192289" x="6035675" y="2565400"/>
          <p14:tracePt t="192304" x="6040438" y="2565400"/>
          <p14:tracePt t="192345" x="6046788" y="2565400"/>
          <p14:tracePt t="192353" x="6051550" y="2565400"/>
          <p14:tracePt t="192360" x="6057900" y="2565400"/>
          <p14:tracePt t="192371" x="6069013" y="2571750"/>
          <p14:tracePt t="192388" x="6080125" y="2578100"/>
          <p14:tracePt t="192404" x="6097588" y="2589213"/>
          <p14:tracePt t="192421" x="6108700" y="2593975"/>
          <p14:tracePt t="192438" x="6115050" y="2593975"/>
          <p14:tracePt t="192454" x="6121400" y="2606675"/>
          <p14:tracePt t="192471" x="6126163" y="2606675"/>
          <p14:tracePt t="192488" x="6126163" y="2611438"/>
          <p14:tracePt t="192504" x="6132513" y="2611438"/>
          <p14:tracePt t="192873" x="6126163" y="2617788"/>
          <p14:tracePt t="192881" x="6121400" y="2622550"/>
          <p14:tracePt t="192888" x="6103938" y="2628900"/>
          <p14:tracePt t="192904" x="6080125" y="2635250"/>
          <p14:tracePt t="192922" x="6064250" y="2646363"/>
          <p14:tracePt t="192938" x="6046788" y="2651125"/>
          <p14:tracePt t="192955" x="6040438" y="2657475"/>
          <p14:tracePt t="192971" x="6022975" y="2663825"/>
          <p14:tracePt t="192988" x="6011863" y="2663825"/>
          <p14:tracePt t="193004" x="5994400" y="2663825"/>
          <p14:tracePt t="193021" x="5983288" y="2668588"/>
          <p14:tracePt t="193038" x="5965825" y="2668588"/>
          <p14:tracePt t="193055" x="5932488" y="2668588"/>
          <p14:tracePt t="193071" x="5897563" y="2668588"/>
          <p14:tracePt t="193088" x="5846763" y="2668588"/>
          <p14:tracePt t="193104" x="5765800" y="2663825"/>
          <p14:tracePt t="193122" x="5708650" y="2657475"/>
          <p14:tracePt t="193138" x="5664200" y="2657475"/>
          <p14:tracePt t="193155" x="5622925" y="2651125"/>
          <p14:tracePt t="193171" x="5583238" y="2651125"/>
          <p14:tracePt t="193188" x="5549900" y="2646363"/>
          <p14:tracePt t="193204" x="5508625" y="2646363"/>
          <p14:tracePt t="193222" x="5486400" y="2646363"/>
          <p14:tracePt t="193321" x="5480050" y="2646363"/>
          <p14:tracePt t="193328" x="5475288" y="2646363"/>
          <p14:tracePt t="193345" x="5468938" y="2646363"/>
          <p14:tracePt t="193625" x="5480050" y="2640013"/>
          <p14:tracePt t="193633" x="5497513" y="2635250"/>
          <p14:tracePt t="193641" x="5543550" y="2622550"/>
          <p14:tracePt t="193655" x="5578475" y="2606675"/>
          <p14:tracePt t="193671" x="5607050" y="2589213"/>
          <p14:tracePt t="193688" x="5629275" y="2578100"/>
          <p14:tracePt t="193704" x="5646738" y="2560638"/>
          <p14:tracePt t="193722" x="5651500" y="2549525"/>
          <p14:tracePt t="193737" x="5657850" y="2543175"/>
          <p14:tracePt t="193755" x="5657850" y="2536825"/>
          <p14:tracePt t="193771" x="5664200" y="2532063"/>
          <p14:tracePt t="193788" x="5668963" y="2514600"/>
          <p14:tracePt t="193804" x="5668963" y="2503488"/>
          <p14:tracePt t="193821" x="5675313" y="2486025"/>
          <p14:tracePt t="193838" x="5680075" y="2468563"/>
          <p14:tracePt t="193855" x="5686425" y="2451100"/>
          <p14:tracePt t="193871" x="5686425" y="2428875"/>
          <p14:tracePt t="193888" x="5686425" y="2417763"/>
          <p14:tracePt t="193904" x="5686425" y="2406650"/>
          <p14:tracePt t="194073" x="5692775" y="2406650"/>
          <p14:tracePt t="19461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80" charset="0"/>
                <a:cs typeface="Times New Roman" pitchFamily="-80" charset="0"/>
              </a:rPr>
              <a:t>Part 1: Switching and Protective Devices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C:\PNNL Work\Current Projects\FOA-152 WSU\Photos\Reclosers\IMG_012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NNL Work\Current Projects\FOA-152 WSU\Photos\Switches\Switch 26 kV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1"/>
    </mc:Choice>
    <mc:Fallback xmlns="">
      <p:transition spd="slow" advTm="22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Recloser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second example </a:t>
            </a:r>
            <a:r>
              <a:rPr lang="en-US" dirty="0"/>
              <a:t>we will examine the isolation of a </a:t>
            </a:r>
            <a:r>
              <a:rPr lang="en-US" dirty="0" smtClean="0"/>
              <a:t>permanent three phase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three phase fault will occur between the output of the transformer and node 775.</a:t>
            </a:r>
          </a:p>
          <a:p>
            <a:endParaRPr lang="en-US" dirty="0"/>
          </a:p>
          <a:p>
            <a:r>
              <a:rPr lang="en-US" dirty="0" smtClean="0"/>
              <a:t>The fault will be isolated by the only recloser in the system.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operation of the recloser is more complicated than a fuse because of the ability to reclose into a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While reclosers can clear temporary faults without the need for a line crew to be dispatched, for permanent faults a truck roll is still required to </a:t>
            </a:r>
            <a:r>
              <a:rPr lang="en-US" dirty="0"/>
              <a:t>fix the fault and reset and reclose the </a:t>
            </a:r>
            <a:r>
              <a:rPr lang="en-US" dirty="0" smtClean="0"/>
              <a:t>recloser.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0"/>
    </mc:Choice>
    <mc:Fallback xmlns="">
      <p:transition spd="slow" advTm="8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Occurrence of the permanent line to ground </a:t>
            </a:r>
            <a:r>
              <a:rPr lang="en-US" dirty="0" smtClean="0"/>
              <a:t>fault between the output of the transformer and node 775.</a:t>
            </a:r>
            <a:endParaRPr lang="en-US" dirty="0"/>
          </a:p>
          <a:p>
            <a:endParaRPr lang="en-US" dirty="0"/>
          </a:p>
          <a:p>
            <a:r>
              <a:rPr lang="en-US" dirty="0"/>
              <a:t>Overcurrent condition causes the </a:t>
            </a:r>
            <a:r>
              <a:rPr lang="en-US" dirty="0" smtClean="0"/>
              <a:t>recloser between 730 and 709 to open.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Recloser waits for a time period and then closes back in, but the fault is still present.</a:t>
            </a:r>
          </a:p>
          <a:p>
            <a:endParaRPr lang="en-US" dirty="0"/>
          </a:p>
          <a:p>
            <a:r>
              <a:rPr lang="en-US" dirty="0" smtClean="0"/>
              <a:t>The recloser attempts to clear the fault 2 more times and on the third try locks open.</a:t>
            </a:r>
          </a:p>
          <a:p>
            <a:endParaRPr lang="en-US" dirty="0"/>
          </a:p>
          <a:p>
            <a:r>
              <a:rPr lang="en-US" dirty="0" smtClean="0"/>
              <a:t>Customers </a:t>
            </a:r>
            <a:r>
              <a:rPr lang="en-US" dirty="0"/>
              <a:t>at </a:t>
            </a:r>
            <a:r>
              <a:rPr lang="en-US" dirty="0" smtClean="0"/>
              <a:t>all nodes downstream of the recloser will call </a:t>
            </a:r>
            <a:r>
              <a:rPr lang="en-US" dirty="0"/>
              <a:t>in to report a power outage.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repairs the condition.</a:t>
            </a:r>
          </a:p>
          <a:p>
            <a:endParaRPr lang="en-US" dirty="0"/>
          </a:p>
          <a:p>
            <a:r>
              <a:rPr lang="en-US" dirty="0" smtClean="0"/>
              <a:t>The line crew then resets and recloses the recloser resorting power to the loads downstream.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7" name="Down Arrow 6"/>
          <p:cNvSpPr/>
          <p:nvPr/>
        </p:nvSpPr>
        <p:spPr>
          <a:xfrm rot="7153161">
            <a:off x="6759765" y="4543567"/>
            <a:ext cx="297985" cy="8227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78"/>
    </mc:Choice>
    <mc:Fallback xmlns="">
      <p:transition spd="slow" advTm="246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43" x="6475413" y="4949825"/>
          <p14:tracePt t="5844" x="6475413" y="4937125"/>
          <p14:tracePt t="5851" x="6475413" y="4897438"/>
          <p14:tracePt t="5868" x="6475413" y="4868863"/>
          <p14:tracePt t="5885" x="6469063" y="4846638"/>
          <p14:tracePt t="5901" x="6464300" y="4822825"/>
          <p14:tracePt t="5918" x="6451600" y="4811713"/>
          <p14:tracePt t="5935" x="6451600" y="4800600"/>
          <p14:tracePt t="5952" x="6446838" y="4794250"/>
          <p14:tracePt t="5968" x="6446838" y="4789488"/>
          <p14:tracePt t="6011" x="6440488" y="4789488"/>
          <p14:tracePt t="6051" x="6435725" y="4789488"/>
          <p14:tracePt t="6067" x="6435725" y="4794250"/>
          <p14:tracePt t="6085" x="6435725" y="4800600"/>
          <p14:tracePt t="6115" x="6435725" y="4818063"/>
          <p14:tracePt t="6119" x="6435725" y="4857750"/>
          <p14:tracePt t="6135" x="6451600" y="4897438"/>
          <p14:tracePt t="6152" x="6469063" y="4921250"/>
          <p14:tracePt t="6168" x="6480175" y="4932363"/>
          <p14:tracePt t="6185" x="6486525" y="4932363"/>
          <p14:tracePt t="6243" x="6492875" y="4932363"/>
          <p14:tracePt t="6291" x="6497638" y="4926013"/>
          <p14:tracePt t="6307" x="6503988" y="4914900"/>
          <p14:tracePt t="6319" x="6503988" y="4908550"/>
          <p14:tracePt t="6335" x="6503988" y="4903788"/>
          <p14:tracePt t="7916" x="6503988" y="4897438"/>
          <p14:tracePt t="7937" x="6503988" y="4886325"/>
          <p14:tracePt t="7938" x="6521450" y="4851400"/>
          <p14:tracePt t="7953" x="6550025" y="4800600"/>
          <p14:tracePt t="7986" x="6572250" y="4743450"/>
          <p14:tracePt t="7987" x="6600825" y="4679950"/>
          <p14:tracePt t="8004" x="6623050" y="4635500"/>
          <p14:tracePt t="8020" x="6640513" y="4565650"/>
          <p14:tracePt t="8037" x="6640513" y="4521200"/>
          <p14:tracePt t="8053" x="6640513" y="4468813"/>
          <p14:tracePt t="8070" x="6618288" y="4411663"/>
          <p14:tracePt t="8087" x="6600825" y="4354513"/>
          <p14:tracePt t="8104" x="6583363" y="4325938"/>
          <p14:tracePt t="8120" x="6572250" y="4292600"/>
          <p14:tracePt t="8137" x="6554788" y="4268788"/>
          <p14:tracePt t="8153" x="6543675" y="4240213"/>
          <p14:tracePt t="8170" x="6526213" y="4217988"/>
          <p14:tracePt t="8186" x="6503988" y="4194175"/>
          <p14:tracePt t="8203" x="6480175" y="4171950"/>
          <p14:tracePt t="8220" x="6464300" y="4149725"/>
          <p14:tracePt t="8237" x="6457950" y="4143375"/>
          <p14:tracePt t="8253" x="6457950" y="4137025"/>
          <p14:tracePt t="10107" x="6457950" y="4143375"/>
          <p14:tracePt t="10119" x="6469063" y="4149725"/>
          <p14:tracePt t="10119" x="6486525" y="4165600"/>
          <p14:tracePt t="10135" x="6503988" y="4194175"/>
          <p14:tracePt t="10152" x="6521450" y="4217988"/>
          <p14:tracePt t="10169" x="6543675" y="4251325"/>
          <p14:tracePt t="10186" x="6561138" y="4297363"/>
          <p14:tracePt t="10202" x="6589713" y="4349750"/>
          <p14:tracePt t="10202" x="6600825" y="4378325"/>
          <p14:tracePt t="10220" x="6623050" y="4429125"/>
          <p14:tracePt t="10235" x="6646863" y="4492625"/>
          <p14:tracePt t="10252" x="6675438" y="4543425"/>
          <p14:tracePt t="10269" x="6697663" y="4594225"/>
          <p14:tracePt t="10286" x="6715125" y="4640263"/>
          <p14:tracePt t="10302" x="6737350" y="4679950"/>
          <p14:tracePt t="10319" x="6750050" y="4708525"/>
          <p14:tracePt t="10335" x="6761163" y="4732338"/>
          <p14:tracePt t="10352" x="6772275" y="4749800"/>
          <p14:tracePt t="10369" x="6772275" y="4760913"/>
          <p14:tracePt t="10386" x="6772275" y="4765675"/>
          <p14:tracePt t="10402" x="6778625" y="4772025"/>
          <p14:tracePt t="10419" x="6778625" y="4778375"/>
          <p14:tracePt t="10843" x="6778625" y="4783138"/>
          <p14:tracePt t="10859" x="6789738" y="4811713"/>
          <p14:tracePt t="10869" x="6800850" y="4846638"/>
          <p14:tracePt t="10886" x="6811963" y="4875213"/>
          <p14:tracePt t="10902" x="6811963" y="4886325"/>
          <p14:tracePt t="10919" x="6811963" y="4892675"/>
          <p14:tracePt t="10935" x="6811963" y="4903788"/>
          <p14:tracePt t="10952" x="6818313" y="4908550"/>
          <p14:tracePt t="10969" x="6818313" y="4914900"/>
          <p14:tracePt t="10985" x="6818313" y="4921250"/>
          <p14:tracePt t="11002" x="6823075" y="4921250"/>
          <p14:tracePt t="11020" x="6823075" y="4926013"/>
          <p14:tracePt t="11675" x="6823075" y="4932363"/>
          <p14:tracePt t="11683" x="6823075" y="4937125"/>
          <p14:tracePt t="11691" x="6823075" y="4954588"/>
          <p14:tracePt t="11702" x="6823075" y="4965700"/>
          <p14:tracePt t="11719" x="6823075" y="4978400"/>
          <p14:tracePt t="11763" x="6823075" y="4983163"/>
          <p14:tracePt t="11771" x="6829425" y="4983163"/>
          <p14:tracePt t="11787" x="6835775" y="4989513"/>
          <p14:tracePt t="11787" x="6840538" y="4994275"/>
          <p14:tracePt t="11811" x="6846888" y="5000625"/>
          <p14:tracePt t="11843" x="6851650" y="5000625"/>
          <p14:tracePt t="11883" x="6858000" y="5000625"/>
          <p14:tracePt t="11907" x="6858000" y="5006975"/>
          <p14:tracePt t="12867" x="6851650" y="5006975"/>
          <p14:tracePt t="13091" x="6846888" y="5006975"/>
          <p14:tracePt t="13102" x="6840538" y="5006975"/>
          <p14:tracePt t="13119" x="6835775" y="5006975"/>
          <p14:tracePt t="13155" x="6829425" y="5006975"/>
          <p14:tracePt t="13187" x="6823075" y="5006975"/>
          <p14:tracePt t="13451" x="6818313" y="5006975"/>
          <p14:tracePt t="13459" x="6811963" y="5006975"/>
          <p14:tracePt t="13499" x="6807200" y="5006975"/>
          <p14:tracePt t="13507" x="6807200" y="5011738"/>
          <p14:tracePt t="13519" x="6800850" y="5011738"/>
          <p14:tracePt t="13535" x="6794500" y="5011738"/>
          <p14:tracePt t="13579" x="6794500" y="5018088"/>
          <p14:tracePt t="14347" x="6789738" y="5018088"/>
          <p14:tracePt t="14531" x="6783388" y="5018088"/>
          <p14:tracePt t="14563" x="6778625" y="5018088"/>
          <p14:tracePt t="14567" x="6772275" y="5018088"/>
          <p14:tracePt t="14585" x="6765925" y="5018088"/>
          <p14:tracePt t="14602" x="6761163" y="5018088"/>
          <p14:tracePt t="14618" x="6754813" y="5011738"/>
          <p14:tracePt t="14787" x="6754813" y="5006975"/>
          <p14:tracePt t="14803" x="6750050" y="4994275"/>
          <p14:tracePt t="14804" x="6743700" y="4989513"/>
          <p14:tracePt t="14818" x="6732588" y="4972050"/>
          <p14:tracePt t="14836" x="6721475" y="4954588"/>
          <p14:tracePt t="14852" x="6715125" y="4943475"/>
          <p14:tracePt t="14869" x="6708775" y="4926013"/>
          <p14:tracePt t="14885" x="6704013" y="4914900"/>
          <p14:tracePt t="14902" x="6697663" y="4908550"/>
          <p14:tracePt t="14918" x="6692900" y="4897438"/>
          <p14:tracePt t="14955" x="6692900" y="4892675"/>
          <p14:tracePt t="14971" x="6686550" y="4892675"/>
          <p14:tracePt t="14979" x="6686550" y="4886325"/>
          <p14:tracePt t="15179" x="6686550" y="4879975"/>
          <p14:tracePt t="15187" x="6680200" y="4879975"/>
          <p14:tracePt t="15202" x="6680200" y="4875213"/>
          <p14:tracePt t="15202" x="6675438" y="4875213"/>
          <p14:tracePt t="15218" x="6669088" y="4868863"/>
          <p14:tracePt t="15236" x="6669088" y="4857750"/>
          <p14:tracePt t="15252" x="6664325" y="4857750"/>
          <p14:tracePt t="15523" x="6664325" y="4851400"/>
          <p14:tracePt t="15535" x="6657975" y="4851400"/>
          <p14:tracePt t="15535" x="6651625" y="4851400"/>
          <p14:tracePt t="15552" x="6651625" y="4846638"/>
          <p14:tracePt t="15569" x="6646863" y="4846638"/>
          <p14:tracePt t="15603" x="6640513" y="4846638"/>
          <p14:tracePt t="15604" x="6640513" y="4840288"/>
          <p14:tracePt t="15618" x="6635750" y="4840288"/>
          <p14:tracePt t="15635" x="6635750" y="4835525"/>
          <p14:tracePt t="21340" x="6629400" y="4835525"/>
          <p14:tracePt t="21348" x="6629400" y="4829175"/>
          <p14:tracePt t="21369" x="6623050" y="4818063"/>
          <p14:tracePt t="21370" x="6611938" y="4811713"/>
          <p14:tracePt t="21385" x="6600825" y="4806950"/>
          <p14:tracePt t="21403" x="6589713" y="4800600"/>
          <p14:tracePt t="21419" x="6583363" y="4789488"/>
          <p14:tracePt t="21963" x="6589713" y="4789488"/>
          <p14:tracePt t="21980" x="6594475" y="4789488"/>
          <p14:tracePt t="21988" x="6607175" y="4794250"/>
          <p14:tracePt t="22002" x="6607175" y="4800600"/>
          <p14:tracePt t="22019" x="6618288" y="4806950"/>
          <p14:tracePt t="22036" x="6618288" y="4811713"/>
          <p14:tracePt t="22052" x="6623050" y="4811713"/>
          <p14:tracePt t="22244" x="6623050" y="4818063"/>
          <p14:tracePt t="22253" x="6618288" y="4818063"/>
          <p14:tracePt t="22292" x="6611938" y="4818063"/>
          <p14:tracePt t="22324" x="6607175" y="4818063"/>
          <p14:tracePt t="22340" x="6600825" y="4818063"/>
          <p14:tracePt t="22340" x="6594475" y="4822825"/>
          <p14:tracePt t="22372" x="6583363" y="4822825"/>
          <p14:tracePt t="22388" x="6578600" y="4822825"/>
          <p14:tracePt t="22402" x="6550025" y="4829175"/>
          <p14:tracePt t="22419" x="6521450" y="4829175"/>
          <p14:tracePt t="22436" x="6497638" y="4829175"/>
          <p14:tracePt t="22452" x="6480175" y="4829175"/>
          <p14:tracePt t="22469" x="6464300" y="4829175"/>
          <p14:tracePt t="22485" x="6440488" y="4835525"/>
          <p14:tracePt t="22502" x="6429375" y="4840288"/>
          <p14:tracePt t="22519" x="6411913" y="4840288"/>
          <p14:tracePt t="22536" x="6400800" y="4846638"/>
          <p14:tracePt t="22552" x="6383338" y="4851400"/>
          <p14:tracePt t="22569" x="6372225" y="4851400"/>
          <p14:tracePt t="22585" x="6361113" y="4851400"/>
          <p14:tracePt t="22602" x="6350000" y="4857750"/>
          <p14:tracePt t="22619" x="6337300" y="4857750"/>
          <p14:tracePt t="23140" x="6337300" y="4851400"/>
          <p14:tracePt t="23147" x="6343650" y="4840288"/>
          <p14:tracePt t="23152" x="6350000" y="4829175"/>
          <p14:tracePt t="23169" x="6350000" y="4818063"/>
          <p14:tracePt t="23186" x="6361113" y="4794250"/>
          <p14:tracePt t="23202" x="6365875" y="4778375"/>
          <p14:tracePt t="23219" x="6365875" y="4765675"/>
          <p14:tracePt t="23235" x="6365875" y="4743450"/>
          <p14:tracePt t="23253" x="6365875" y="4732338"/>
          <p14:tracePt t="23269" x="6365875" y="4721225"/>
          <p14:tracePt t="23286" x="6365875" y="4703763"/>
          <p14:tracePt t="23302" x="6365875" y="4697413"/>
          <p14:tracePt t="23319" x="6365875" y="4679950"/>
          <p14:tracePt t="23335" x="6361113" y="4664075"/>
          <p14:tracePt t="23353" x="6361113" y="4651375"/>
          <p14:tracePt t="23369" x="6361113" y="4640263"/>
          <p14:tracePt t="23386" x="6354763" y="4629150"/>
          <p14:tracePt t="23402" x="6350000" y="4622800"/>
          <p14:tracePt t="23419" x="6350000" y="4606925"/>
          <p14:tracePt t="23435" x="6337300" y="4583113"/>
          <p14:tracePt t="23452" x="6337300" y="4565650"/>
          <p14:tracePt t="23469" x="6326188" y="4554538"/>
          <p14:tracePt t="23486" x="6321425" y="4537075"/>
          <p14:tracePt t="23502" x="6321425" y="4525963"/>
          <p14:tracePt t="23519" x="6315075" y="4521200"/>
          <p14:tracePt t="23535" x="6315075" y="4508500"/>
          <p14:tracePt t="23724" x="6315075" y="4514850"/>
          <p14:tracePt t="23740" x="6315075" y="4521200"/>
          <p14:tracePt t="23741" x="6315075" y="4537075"/>
          <p14:tracePt t="23752" x="6315075" y="4560888"/>
          <p14:tracePt t="23769" x="6315075" y="4583113"/>
          <p14:tracePt t="23786" x="6315075" y="4618038"/>
          <p14:tracePt t="23802" x="6315075" y="4646613"/>
          <p14:tracePt t="23819" x="6315075" y="4675188"/>
          <p14:tracePt t="23835" x="6308725" y="4714875"/>
          <p14:tracePt t="23852" x="6308725" y="4732338"/>
          <p14:tracePt t="24149" x="6308725" y="4737100"/>
          <p14:tracePt t="24165" x="6321425" y="4754563"/>
          <p14:tracePt t="24171" x="6337300" y="4789488"/>
          <p14:tracePt t="24187" x="6354763" y="4818063"/>
          <p14:tracePt t="24203" x="6365875" y="4840288"/>
          <p14:tracePt t="24220" x="6372225" y="4851400"/>
          <p14:tracePt t="24236" x="6378575" y="4864100"/>
          <p14:tracePt t="24254" x="6383338" y="4868863"/>
          <p14:tracePt t="24270" x="6383338" y="4875213"/>
          <p14:tracePt t="24286" x="6383338" y="4879975"/>
          <p14:tracePt t="24303" x="6383338" y="4892675"/>
          <p14:tracePt t="24320" x="6389688" y="4903788"/>
          <p14:tracePt t="24337" x="6389688" y="4908550"/>
          <p14:tracePt t="24540" x="6383338" y="4903788"/>
          <p14:tracePt t="24548" x="6378575" y="4897438"/>
          <p14:tracePt t="24557" x="6365875" y="4886325"/>
          <p14:tracePt t="24570" x="6361113" y="4868863"/>
          <p14:tracePt t="24586" x="6350000" y="4857750"/>
          <p14:tracePt t="24603" x="6337300" y="4846638"/>
          <p14:tracePt t="24620" x="6332538" y="4840288"/>
          <p14:tracePt t="24620" x="6332538" y="4835525"/>
          <p14:tracePt t="24637" x="6326188" y="4835525"/>
          <p14:tracePt t="24789" x="6337300" y="4846638"/>
          <p14:tracePt t="24796" x="6343650" y="4851400"/>
          <p14:tracePt t="24803" x="6361113" y="4868863"/>
          <p14:tracePt t="24820" x="6378575" y="4886325"/>
          <p14:tracePt t="24837" x="6383338" y="4892675"/>
          <p14:tracePt t="24853" x="6394450" y="4897438"/>
          <p14:tracePt t="25021" x="6394450" y="4892675"/>
          <p14:tracePt t="25036" x="6383338" y="4879975"/>
          <p14:tracePt t="25037" x="6378575" y="4875213"/>
          <p14:tracePt t="25053" x="6372225" y="4864100"/>
          <p14:tracePt t="25070" x="6365875" y="4857750"/>
          <p14:tracePt t="25086" x="6361113" y="4851400"/>
          <p14:tracePt t="25103" x="6361113" y="4846638"/>
          <p14:tracePt t="25120" x="6354763" y="4840288"/>
          <p14:tracePt t="25253" x="6365875" y="4846638"/>
          <p14:tracePt t="25253" x="6378575" y="4864100"/>
          <p14:tracePt t="25270" x="6389688" y="4868863"/>
          <p14:tracePt t="25270" x="6418263" y="4892675"/>
          <p14:tracePt t="25286" x="6429375" y="4897438"/>
          <p14:tracePt t="25304" x="6435725" y="4903788"/>
          <p14:tracePt t="25444" x="6429375" y="4903788"/>
          <p14:tracePt t="25458" x="6418263" y="4892675"/>
          <p14:tracePt t="25470" x="6411913" y="4879975"/>
          <p14:tracePt t="25486" x="6400800" y="4868863"/>
          <p14:tracePt t="25503" x="6389688" y="4864100"/>
          <p14:tracePt t="25519" x="6378575" y="4857750"/>
          <p14:tracePt t="25537" x="6372225" y="4851400"/>
          <p14:tracePt t="25553" x="6365875" y="4846638"/>
          <p14:tracePt t="25676" x="6365875" y="4851400"/>
          <p14:tracePt t="25684" x="6378575" y="4857750"/>
          <p14:tracePt t="25689" x="6394450" y="4875213"/>
          <p14:tracePt t="25703" x="6400800" y="4879975"/>
          <p14:tracePt t="25720" x="6407150" y="4886325"/>
          <p14:tracePt t="25737" x="6411913" y="4892675"/>
          <p14:tracePt t="25884" x="6407150" y="4892675"/>
          <p14:tracePt t="25887" x="6400800" y="4879975"/>
          <p14:tracePt t="25903" x="6389688" y="4875213"/>
          <p14:tracePt t="25919" x="6383338" y="4868863"/>
          <p14:tracePt t="25936" x="6378575" y="4864100"/>
          <p14:tracePt t="25954" x="6372225" y="4864100"/>
          <p14:tracePt t="25969" x="6365875" y="4857750"/>
          <p14:tracePt t="27772" x="6365875" y="4851400"/>
          <p14:tracePt t="27788" x="6365875" y="4846638"/>
          <p14:tracePt t="27803" x="6365875" y="4840288"/>
          <p14:tracePt t="27819" x="6361113" y="4835525"/>
          <p14:tracePt t="27837" x="6361113" y="4822825"/>
          <p14:tracePt t="27853" x="6361113" y="4818063"/>
          <p14:tracePt t="27870" x="6361113" y="4811713"/>
          <p14:tracePt t="27886" x="6354763" y="4800600"/>
          <p14:tracePt t="27903" x="6354763" y="4789488"/>
          <p14:tracePt t="27919" x="6354763" y="4778375"/>
          <p14:tracePt t="27936" x="6354763" y="4765675"/>
          <p14:tracePt t="27953" x="6354763" y="4760913"/>
          <p14:tracePt t="27970" x="6354763" y="4749800"/>
          <p14:tracePt t="27986" x="6354763" y="4743450"/>
          <p14:tracePt t="28092" x="6354763" y="4737100"/>
          <p14:tracePt t="28103" x="6350000" y="4725988"/>
          <p14:tracePt t="28103" x="6350000" y="4708525"/>
          <p14:tracePt t="28119" x="6343650" y="4692650"/>
          <p14:tracePt t="28136" x="6343650" y="4668838"/>
          <p14:tracePt t="28153" x="6343650" y="4657725"/>
          <p14:tracePt t="28170" x="6337300" y="4646613"/>
          <p14:tracePt t="28186" x="6337300" y="4640263"/>
          <p14:tracePt t="28203" x="6337300" y="4635500"/>
          <p14:tracePt t="28219" x="6337300" y="4622800"/>
          <p14:tracePt t="28237" x="6337300" y="4618038"/>
          <p14:tracePt t="28253" x="6337300" y="4611688"/>
          <p14:tracePt t="28270" x="6337300" y="4606925"/>
          <p14:tracePt t="28286" x="6337300" y="4600575"/>
          <p14:tracePt t="28303" x="6332538" y="4594225"/>
          <p14:tracePt t="28319" x="6332538" y="4589463"/>
          <p14:tracePt t="28336" x="6332538" y="4583113"/>
          <p14:tracePt t="28353" x="6332538" y="4572000"/>
          <p14:tracePt t="28370" x="6326188" y="4560888"/>
          <p14:tracePt t="28386" x="6326188" y="4549775"/>
          <p14:tracePt t="28403" x="6326188" y="4537075"/>
          <p14:tracePt t="28419" x="6326188" y="4532313"/>
          <p14:tracePt t="28436" x="6326188" y="4525963"/>
          <p14:tracePt t="28453" x="6326188" y="4521200"/>
          <p14:tracePt t="28469" x="6326188" y="4514850"/>
          <p14:tracePt t="28486" x="6321425" y="4503738"/>
          <p14:tracePt t="28503" x="6321425" y="4486275"/>
          <p14:tracePt t="28519" x="6321425" y="4479925"/>
          <p14:tracePt t="28536" x="6321425" y="4464050"/>
          <p14:tracePt t="28553" x="6321425" y="4440238"/>
          <p14:tracePt t="28570" x="6321425" y="4422775"/>
          <p14:tracePt t="28586" x="6321425" y="4400550"/>
          <p14:tracePt t="28603" x="6321425" y="4360863"/>
          <p14:tracePt t="28619" x="6321425" y="4314825"/>
          <p14:tracePt t="28637" x="6321425" y="4292600"/>
          <p14:tracePt t="28653" x="6321425" y="4264025"/>
          <p14:tracePt t="28669" x="6321425" y="4235450"/>
          <p14:tracePt t="28686" x="6315075" y="4211638"/>
          <p14:tracePt t="28703" x="6315075" y="4183063"/>
          <p14:tracePt t="28719" x="6315075" y="4154488"/>
          <p14:tracePt t="28736" x="6315075" y="4125913"/>
          <p14:tracePt t="28753" x="6315075" y="4097338"/>
          <p14:tracePt t="28770" x="6315075" y="4079875"/>
          <p14:tracePt t="28786" x="6315075" y="4064000"/>
          <p14:tracePt t="28803" x="6315075" y="4051300"/>
          <p14:tracePt t="28900" x="6315075" y="4057650"/>
          <p14:tracePt t="28919" x="6315075" y="4086225"/>
          <p14:tracePt t="28920" x="6315075" y="4132263"/>
          <p14:tracePt t="28936" x="6315075" y="4189413"/>
          <p14:tracePt t="28953" x="6321425" y="4246563"/>
          <p14:tracePt t="28969" x="6321425" y="4292600"/>
          <p14:tracePt t="28986" x="6321425" y="4332288"/>
          <p14:tracePt t="29003" x="6321425" y="4365625"/>
          <p14:tracePt t="29019" x="6321425" y="4400550"/>
          <p14:tracePt t="29019" x="6321425" y="4418013"/>
          <p14:tracePt t="29037" x="6321425" y="4451350"/>
          <p14:tracePt t="29053" x="6321425" y="4479925"/>
          <p14:tracePt t="29069" x="6321425" y="4503738"/>
          <p14:tracePt t="29086" x="6321425" y="4525963"/>
          <p14:tracePt t="29103" x="6321425" y="4543425"/>
          <p14:tracePt t="29119" x="6321425" y="4565650"/>
          <p14:tracePt t="29136" x="6321425" y="4583113"/>
          <p14:tracePt t="29153" x="6321425" y="4606925"/>
          <p14:tracePt t="29169" x="6321425" y="4629150"/>
          <p14:tracePt t="29186" x="6321425" y="4651375"/>
          <p14:tracePt t="29203" x="6321425" y="4686300"/>
          <p14:tracePt t="29219" x="6332538" y="4714875"/>
          <p14:tracePt t="29236" x="6332538" y="4732338"/>
          <p14:tracePt t="29253" x="6332538" y="4737100"/>
          <p14:tracePt t="29270" x="6332538" y="4743450"/>
          <p14:tracePt t="29287" x="6332538" y="4749800"/>
          <p14:tracePt t="29303" x="6332538" y="4754563"/>
          <p14:tracePt t="29320" x="6332538" y="4760913"/>
          <p14:tracePt t="29336" x="6332538" y="4765675"/>
          <p14:tracePt t="29353" x="6337300" y="4772025"/>
          <p14:tracePt t="29369" x="6337300" y="4789488"/>
          <p14:tracePt t="29386" x="6343650" y="4794250"/>
          <p14:tracePt t="29403" x="6343650" y="4811713"/>
          <p14:tracePt t="29420" x="6354763" y="4835525"/>
          <p14:tracePt t="29436" x="6365875" y="4857750"/>
          <p14:tracePt t="29453" x="6372225" y="4875213"/>
          <p14:tracePt t="29469" x="6383338" y="4886325"/>
          <p14:tracePt t="29487" x="6389688" y="4892675"/>
          <p14:tracePt t="29503" x="6394450" y="4897438"/>
          <p14:tracePt t="29520" x="6407150" y="4903788"/>
          <p14:tracePt t="29536" x="6411913" y="4903788"/>
          <p14:tracePt t="29553" x="6423025" y="4908550"/>
          <p14:tracePt t="29569" x="6440488" y="4908550"/>
          <p14:tracePt t="29586" x="6464300" y="4908550"/>
          <p14:tracePt t="29602" x="6480175" y="4908550"/>
          <p14:tracePt t="29619" x="6508750" y="4908550"/>
          <p14:tracePt t="29636" x="6537325" y="4892675"/>
          <p14:tracePt t="29653" x="6554788" y="4879975"/>
          <p14:tracePt t="29669" x="6561138" y="4879975"/>
          <p14:tracePt t="29686" x="6565900" y="4875213"/>
          <p14:tracePt t="29908" x="6561138" y="4875213"/>
          <p14:tracePt t="30132" x="6554788" y="4875213"/>
          <p14:tracePt t="30153" x="6550025" y="4875213"/>
          <p14:tracePt t="30172" x="6543675" y="4875213"/>
          <p14:tracePt t="30177" x="6537325" y="4875213"/>
          <p14:tracePt t="30186" x="6515100" y="4864100"/>
          <p14:tracePt t="30202" x="6497638" y="4851400"/>
          <p14:tracePt t="30220" x="6480175" y="4835525"/>
          <p14:tracePt t="30236" x="6457950" y="4800600"/>
          <p14:tracePt t="30253" x="6440488" y="4772025"/>
          <p14:tracePt t="30270" x="6423025" y="4732338"/>
          <p14:tracePt t="30286" x="6411913" y="4697413"/>
          <p14:tracePt t="30302" x="6400800" y="4664075"/>
          <p14:tracePt t="30320" x="6389688" y="4629150"/>
          <p14:tracePt t="30336" x="6383338" y="4606925"/>
          <p14:tracePt t="30353" x="6372225" y="4578350"/>
          <p14:tracePt t="30369" x="6365875" y="4549775"/>
          <p14:tracePt t="30386" x="6354763" y="4514850"/>
          <p14:tracePt t="30402" x="6350000" y="4479925"/>
          <p14:tracePt t="30420" x="6343650" y="4446588"/>
          <p14:tracePt t="30436" x="6337300" y="4378325"/>
          <p14:tracePt t="30453" x="6337300" y="4337050"/>
          <p14:tracePt t="30469" x="6337300" y="4292600"/>
          <p14:tracePt t="30486" x="6337300" y="4240213"/>
          <p14:tracePt t="30502" x="6337300" y="4194175"/>
          <p14:tracePt t="30519" x="6337300" y="4143375"/>
          <p14:tracePt t="30536" x="6337300" y="4103688"/>
          <p14:tracePt t="30553" x="6337300" y="4057650"/>
          <p14:tracePt t="30569" x="6332538" y="4000500"/>
          <p14:tracePt t="30586" x="6326188" y="3937000"/>
          <p14:tracePt t="30602" x="6321425" y="3868738"/>
          <p14:tracePt t="30620" x="6315075" y="3789363"/>
          <p14:tracePt t="30636" x="6303963" y="3668713"/>
          <p14:tracePt t="30653" x="6297613" y="3582988"/>
          <p14:tracePt t="30669" x="6292850" y="3508375"/>
          <p14:tracePt t="30686" x="6286500" y="3446463"/>
          <p14:tracePt t="30702" x="6280150" y="3389313"/>
          <p14:tracePt t="30719" x="6280150" y="3343275"/>
          <p14:tracePt t="30736" x="6275388" y="3297238"/>
          <p14:tracePt t="30753" x="6275388" y="3263900"/>
          <p14:tracePt t="30769" x="6275388" y="3235325"/>
          <p14:tracePt t="30787" x="6269038" y="3200400"/>
          <p14:tracePt t="30802" x="6264275" y="3149600"/>
          <p14:tracePt t="30819" x="6257925" y="3086100"/>
          <p14:tracePt t="30836" x="6251575" y="2982913"/>
          <p14:tracePt t="30853" x="6246813" y="2897188"/>
          <p14:tracePt t="30869" x="6240463" y="2806700"/>
          <p14:tracePt t="30886" x="6240463" y="2708275"/>
          <p14:tracePt t="30902" x="6235700" y="2606675"/>
          <p14:tracePt t="30919" x="6235700" y="2508250"/>
          <p14:tracePt t="30936" x="6235700" y="2406650"/>
          <p14:tracePt t="30952" x="6235700" y="2314575"/>
          <p14:tracePt t="30970" x="6235700" y="2222500"/>
          <p14:tracePt t="30986" x="6229350" y="2120900"/>
          <p14:tracePt t="31003" x="6229350" y="2022475"/>
          <p14:tracePt t="31019" x="6229350" y="1936750"/>
          <p14:tracePt t="31019" x="6229350" y="1897063"/>
          <p14:tracePt t="31037" x="6229350" y="1817688"/>
          <p14:tracePt t="31052" x="6229350" y="1754188"/>
          <p14:tracePt t="31070" x="6229350" y="1692275"/>
          <p14:tracePt t="31086" x="6235700" y="1657350"/>
          <p14:tracePt t="31103" x="6235700" y="1622425"/>
          <p14:tracePt t="31119" x="6240463" y="1600200"/>
          <p14:tracePt t="31136" x="6240463" y="1589088"/>
          <p14:tracePt t="31152" x="6240463" y="1577975"/>
          <p14:tracePt t="31170" x="6240463" y="1571625"/>
          <p14:tracePt t="31548" x="6240463" y="1577975"/>
          <p14:tracePt t="31556" x="6240463" y="1582738"/>
          <p14:tracePt t="31569" x="6246813" y="1589088"/>
          <p14:tracePt t="31586" x="6246813" y="1593850"/>
          <p14:tracePt t="31603" x="6246813" y="1606550"/>
          <p14:tracePt t="31619" x="6251575" y="1606550"/>
          <p14:tracePt t="31636" x="6251575" y="1611313"/>
          <p14:tracePt t="31788" x="6251575" y="1617663"/>
          <p14:tracePt t="31792" x="6251575" y="1622425"/>
          <p14:tracePt t="31804" x="6251575" y="1628775"/>
          <p14:tracePt t="31819" x="6251575" y="1635125"/>
          <p14:tracePt t="31836" x="6251575" y="1646238"/>
          <p14:tracePt t="31852" x="6251575" y="1651000"/>
          <p14:tracePt t="31869" x="6251575" y="1657350"/>
          <p14:tracePt t="31886" x="6257925" y="1663700"/>
          <p14:tracePt t="31903" x="6257925" y="1668463"/>
          <p14:tracePt t="32956" x="6257925" y="1674813"/>
          <p14:tracePt t="32972" x="6257925" y="1685925"/>
          <p14:tracePt t="32980" x="6257925" y="1692275"/>
          <p14:tracePt t="32986" x="6257925" y="1714500"/>
          <p14:tracePt t="33002" x="6257925" y="1731963"/>
          <p14:tracePt t="33019" x="6257925" y="1754188"/>
          <p14:tracePt t="33036" x="6257925" y="1771650"/>
          <p14:tracePt t="33053" x="6257925" y="1789113"/>
          <p14:tracePt t="33069" x="6257925" y="1811338"/>
          <p14:tracePt t="33086" x="6257925" y="1822450"/>
          <p14:tracePt t="33102" x="6257925" y="1851025"/>
          <p14:tracePt t="33119" x="6257925" y="1863725"/>
          <p14:tracePt t="33136" x="6257925" y="1885950"/>
          <p14:tracePt t="33153" x="6257925" y="1903413"/>
          <p14:tracePt t="33169" x="6257925" y="1925638"/>
          <p14:tracePt t="33186" x="6257925" y="1936750"/>
          <p14:tracePt t="33202" x="6257925" y="1954213"/>
          <p14:tracePt t="33220" x="6257925" y="1971675"/>
          <p14:tracePt t="33236" x="6264275" y="1989138"/>
          <p14:tracePt t="33253" x="6264275" y="2000250"/>
          <p14:tracePt t="33269" x="6264275" y="2011363"/>
          <p14:tracePt t="33286" x="6264275" y="2022475"/>
          <p14:tracePt t="33302" x="6264275" y="2028825"/>
          <p14:tracePt t="33320" x="6264275" y="2039938"/>
          <p14:tracePt t="33336" x="6264275" y="2046288"/>
          <p14:tracePt t="33353" x="6269038" y="2051050"/>
          <p14:tracePt t="33369" x="6269038" y="2068513"/>
          <p14:tracePt t="33386" x="6269038" y="2085975"/>
          <p14:tracePt t="33402" x="6275388" y="2103438"/>
          <p14:tracePt t="33419" x="6275388" y="2125663"/>
          <p14:tracePt t="33436" x="6280150" y="2160588"/>
          <p14:tracePt t="33453" x="6280150" y="2189163"/>
          <p14:tracePt t="33469" x="6280150" y="2222500"/>
          <p14:tracePt t="33486" x="6286500" y="2263775"/>
          <p14:tracePt t="33502" x="6292850" y="2320925"/>
          <p14:tracePt t="33520" x="6297613" y="2389188"/>
          <p14:tracePt t="33536" x="6303963" y="2463800"/>
          <p14:tracePt t="33553" x="6303963" y="2525713"/>
          <p14:tracePt t="33569" x="6308725" y="2600325"/>
          <p14:tracePt t="33586" x="6308725" y="2663825"/>
          <p14:tracePt t="33602" x="6308725" y="2714625"/>
          <p14:tracePt t="33619" x="6308725" y="2765425"/>
          <p14:tracePt t="33636" x="6308725" y="2817813"/>
          <p14:tracePt t="33653" x="6308725" y="2846388"/>
          <p14:tracePt t="33669" x="6308725" y="2879725"/>
          <p14:tracePt t="33686" x="6308725" y="2914650"/>
          <p14:tracePt t="33702" x="6308725" y="2943225"/>
          <p14:tracePt t="33719" x="6315075" y="2978150"/>
          <p14:tracePt t="33736" x="6321425" y="3011488"/>
          <p14:tracePt t="33753" x="6326188" y="3051175"/>
          <p14:tracePt t="33769" x="6326188" y="3092450"/>
          <p14:tracePt t="33786" x="6326188" y="3136900"/>
          <p14:tracePt t="33802" x="6326188" y="3182938"/>
          <p14:tracePt t="33819" x="6326188" y="3240088"/>
          <p14:tracePt t="33819" x="6326188" y="3263900"/>
          <p14:tracePt t="33836" x="6326188" y="3332163"/>
          <p14:tracePt t="33852" x="6326188" y="3389313"/>
          <p14:tracePt t="33869" x="6321425" y="3446463"/>
          <p14:tracePt t="33886" x="6321425" y="3497263"/>
          <p14:tracePt t="33902" x="6321425" y="3560763"/>
          <p14:tracePt t="33919" x="6321425" y="3617913"/>
          <p14:tracePt t="33936" x="6315075" y="3675063"/>
          <p14:tracePt t="33952" x="6315075" y="3732213"/>
          <p14:tracePt t="33969" x="6315075" y="3778250"/>
          <p14:tracePt t="33986" x="6308725" y="3829050"/>
          <p14:tracePt t="34002" x="6308725" y="3863975"/>
          <p14:tracePt t="34019" x="6308725" y="3903663"/>
          <p14:tracePt t="34035" x="6308725" y="3989388"/>
          <p14:tracePt t="34053" x="6308725" y="4057650"/>
          <p14:tracePt t="34069" x="6315075" y="4132263"/>
          <p14:tracePt t="34086" x="6321425" y="4211638"/>
          <p14:tracePt t="34102" x="6321425" y="4275138"/>
          <p14:tracePt t="34119" x="6321425" y="4337050"/>
          <p14:tracePt t="34135" x="6326188" y="4400550"/>
          <p14:tracePt t="34152" x="6326188" y="4475163"/>
          <p14:tracePt t="34169" x="6326188" y="4543425"/>
          <p14:tracePt t="34186" x="6326188" y="4622800"/>
          <p14:tracePt t="34202" x="6332538" y="4703763"/>
          <p14:tracePt t="34219" x="6332538" y="4772025"/>
          <p14:tracePt t="34235" x="6337300" y="4846638"/>
          <p14:tracePt t="34252" x="6337300" y="4875213"/>
          <p14:tracePt t="34270" x="6337300" y="4879975"/>
          <p14:tracePt t="34340" x="6337300" y="4875213"/>
          <p14:tracePt t="34348" x="6337300" y="4857750"/>
          <p14:tracePt t="34356" x="6337300" y="4806950"/>
          <p14:tracePt t="34370" x="6337300" y="4743450"/>
          <p14:tracePt t="34385" x="6332538" y="4646613"/>
          <p14:tracePt t="34403" x="6315075" y="4537075"/>
          <p14:tracePt t="34419" x="6303963" y="4429125"/>
          <p14:tracePt t="34419" x="6297613" y="4371975"/>
          <p14:tracePt t="34436" x="6286500" y="4264025"/>
          <p14:tracePt t="34452" x="6269038" y="4160838"/>
          <p14:tracePt t="34470" x="6251575" y="4051300"/>
          <p14:tracePt t="34486" x="6240463" y="3960813"/>
          <p14:tracePt t="34503" x="6229350" y="3868738"/>
          <p14:tracePt t="34519" x="6218238" y="3800475"/>
          <p14:tracePt t="34536" x="6211888" y="3743325"/>
          <p14:tracePt t="34552" x="6207125" y="3703638"/>
          <p14:tracePt t="34569" x="6207125" y="3686175"/>
          <p14:tracePt t="34585" x="6207125" y="3675063"/>
          <p14:tracePt t="34692" x="6207125" y="3686175"/>
          <p14:tracePt t="34702" x="6207125" y="3708400"/>
          <p14:tracePt t="34703" x="6207125" y="3765550"/>
          <p14:tracePt t="34719" x="6207125" y="3840163"/>
          <p14:tracePt t="34736" x="6207125" y="3925888"/>
          <p14:tracePt t="34752" x="6207125" y="3994150"/>
          <p14:tracePt t="34769" x="6207125" y="4057650"/>
          <p14:tracePt t="34785" x="6207125" y="4108450"/>
          <p14:tracePt t="34803" x="6211888" y="4137025"/>
          <p14:tracePt t="34819" x="6211888" y="4154488"/>
          <p14:tracePt t="34884" x="6218238" y="4154488"/>
          <p14:tracePt t="34892" x="6218238" y="4121150"/>
          <p14:tracePt t="34902" x="6223000" y="4040188"/>
          <p14:tracePt t="34919" x="6223000" y="3908425"/>
          <p14:tracePt t="34936" x="6218238" y="3760788"/>
          <p14:tracePt t="34952" x="6218238" y="3635375"/>
          <p14:tracePt t="34969" x="6218238" y="3525838"/>
          <p14:tracePt t="34985" x="6218238" y="3463925"/>
          <p14:tracePt t="35003" x="6218238" y="3429000"/>
          <p14:tracePt t="35019" x="6218238" y="3417888"/>
          <p14:tracePt t="35092" x="6223000" y="3429000"/>
          <p14:tracePt t="35094" x="6223000" y="3446463"/>
          <p14:tracePt t="35102" x="6240463" y="3521075"/>
          <p14:tracePt t="35119" x="6264275" y="3622675"/>
          <p14:tracePt t="35136" x="6280150" y="3725863"/>
          <p14:tracePt t="35152" x="6286500" y="3822700"/>
          <p14:tracePt t="35169" x="6292850" y="3908425"/>
          <p14:tracePt t="35185" x="6292850" y="3971925"/>
          <p14:tracePt t="35203" x="6297613" y="4029075"/>
          <p14:tracePt t="35219" x="6297613" y="4064000"/>
          <p14:tracePt t="35219" x="6297613" y="4068763"/>
          <p14:tracePt t="35236" x="6297613" y="4075113"/>
          <p14:tracePt t="35272" x="6297613" y="4068763"/>
          <p14:tracePt t="35292" x="6297613" y="4057650"/>
          <p14:tracePt t="35302" x="6297613" y="4017963"/>
          <p14:tracePt t="35319" x="6297613" y="3954463"/>
          <p14:tracePt t="35336" x="6297613" y="3886200"/>
          <p14:tracePt t="35352" x="6297613" y="3811588"/>
          <p14:tracePt t="35369" x="6292850" y="3754438"/>
          <p14:tracePt t="35385" x="6292850" y="3721100"/>
          <p14:tracePt t="35403" x="6292850" y="3703638"/>
          <p14:tracePt t="35492" x="6286500" y="3703638"/>
          <p14:tracePt t="35524" x="6286500" y="3708400"/>
          <p14:tracePt t="35535" x="6286500" y="3714750"/>
          <p14:tracePt t="35536" x="6286500" y="3760788"/>
          <p14:tracePt t="35552" x="6286500" y="3822700"/>
          <p14:tracePt t="35569" x="6286500" y="3903663"/>
          <p14:tracePt t="35585" x="6286500" y="3965575"/>
          <p14:tracePt t="35603" x="6275388" y="4017963"/>
          <p14:tracePt t="35619" x="6275388" y="4046538"/>
          <p14:tracePt t="35619" x="6269038" y="4057650"/>
          <p14:tracePt t="35636" x="6264275" y="4064000"/>
          <p14:tracePt t="35732" x="6264275" y="4057650"/>
          <p14:tracePt t="35740" x="6269038" y="4029075"/>
          <p14:tracePt t="35752" x="6275388" y="3989388"/>
          <p14:tracePt t="35769" x="6275388" y="3949700"/>
          <p14:tracePt t="35785" x="6275388" y="3908425"/>
          <p14:tracePt t="35802" x="6275388" y="3863975"/>
          <p14:tracePt t="35819" x="6275388" y="3840163"/>
          <p14:tracePt t="35836" x="6280150" y="3817938"/>
          <p14:tracePt t="35853" x="6280150" y="3811588"/>
          <p14:tracePt t="35980" x="6280150" y="3817938"/>
          <p14:tracePt t="35985" x="6280150" y="3822700"/>
          <p14:tracePt t="36002" x="6280150" y="3863975"/>
          <p14:tracePt t="36019" x="6286500" y="3925888"/>
          <p14:tracePt t="36035" x="6297613" y="4029075"/>
          <p14:tracePt t="36053" x="6297613" y="4092575"/>
          <p14:tracePt t="36069" x="6297613" y="4137025"/>
          <p14:tracePt t="36086" x="6297613" y="4165600"/>
          <p14:tracePt t="36102" x="6297613" y="4183063"/>
          <p14:tracePt t="36119" x="6297613" y="4189413"/>
          <p14:tracePt t="36204" x="6297613" y="4183063"/>
          <p14:tracePt t="36219" x="6297613" y="4165600"/>
          <p14:tracePt t="36219" x="6297613" y="4149725"/>
          <p14:tracePt t="36220" x="6297613" y="4121150"/>
          <p14:tracePt t="36235" x="6297613" y="4051300"/>
          <p14:tracePt t="36253" x="6297613" y="4000500"/>
          <p14:tracePt t="36269" x="6297613" y="3960813"/>
          <p14:tracePt t="36286" x="6297613" y="3932238"/>
          <p14:tracePt t="36302" x="6297613" y="3903663"/>
          <p14:tracePt t="36319" x="6297613" y="3897313"/>
          <p14:tracePt t="36335" x="6297613" y="3892550"/>
          <p14:tracePt t="36444" x="6297613" y="3897313"/>
          <p14:tracePt t="36452" x="6297613" y="3914775"/>
          <p14:tracePt t="36452" x="6308725" y="3960813"/>
          <p14:tracePt t="36469" x="6315075" y="4017963"/>
          <p14:tracePt t="36486" x="6315075" y="4068763"/>
          <p14:tracePt t="36502" x="6315075" y="4103688"/>
          <p14:tracePt t="36519" x="6315075" y="4132263"/>
          <p14:tracePt t="36535" x="6315075" y="4149725"/>
          <p14:tracePt t="36636" x="6315075" y="4132263"/>
          <p14:tracePt t="36644" x="6315075" y="4079875"/>
          <p14:tracePt t="36653" x="6297613" y="4022725"/>
          <p14:tracePt t="36669" x="6292850" y="3965575"/>
          <p14:tracePt t="36686" x="6292850" y="3925888"/>
          <p14:tracePt t="36702" x="6286500" y="3879850"/>
          <p14:tracePt t="36719" x="6280150" y="3851275"/>
          <p14:tracePt t="36735" x="6275388" y="3835400"/>
          <p14:tracePt t="36753" x="6275388" y="3829050"/>
          <p14:tracePt t="36828" x="6275388" y="3835400"/>
          <p14:tracePt t="36836" x="6275388" y="3903663"/>
          <p14:tracePt t="36852" x="6275388" y="3965575"/>
          <p14:tracePt t="36869" x="6280150" y="4040188"/>
          <p14:tracePt t="36886" x="6292850" y="4097338"/>
          <p14:tracePt t="36902" x="6303963" y="4137025"/>
          <p14:tracePt t="36919" x="6303963" y="4160838"/>
          <p14:tracePt t="36935" x="6303963" y="4165600"/>
          <p14:tracePt t="36996" x="6303963" y="4160838"/>
          <p14:tracePt t="37002" x="6303963" y="4149725"/>
          <p14:tracePt t="37019" x="6303963" y="4097338"/>
          <p14:tracePt t="37035" x="6303963" y="4006850"/>
          <p14:tracePt t="37053" x="6303963" y="3937000"/>
          <p14:tracePt t="37069" x="6297613" y="3892550"/>
          <p14:tracePt t="37086" x="6297613" y="3863975"/>
          <p14:tracePt t="37102" x="6297613" y="3857625"/>
          <p14:tracePt t="37180" x="6297613" y="3863975"/>
          <p14:tracePt t="37188" x="6297613" y="3897313"/>
          <p14:tracePt t="37204" x="6303963" y="3954463"/>
          <p14:tracePt t="37219" x="6308725" y="4017963"/>
          <p14:tracePt t="37235" x="6321425" y="4103688"/>
          <p14:tracePt t="37253" x="6326188" y="4125913"/>
          <p14:tracePt t="37269" x="6326188" y="4137025"/>
          <p14:tracePt t="37285" x="6326188" y="4143375"/>
          <p14:tracePt t="37356" x="6326188" y="4137025"/>
          <p14:tracePt t="37369" x="6326188" y="4125913"/>
          <p14:tracePt t="37369" x="6326188" y="4079875"/>
          <p14:tracePt t="37386" x="6326188" y="4022725"/>
          <p14:tracePt t="37402" x="6321425" y="3989388"/>
          <p14:tracePt t="37419" x="6321425" y="3954463"/>
          <p14:tracePt t="37435" x="6321425" y="3943350"/>
          <p14:tracePt t="37516" x="6321425" y="3954463"/>
          <p14:tracePt t="37523" x="6326188" y="4006850"/>
          <p14:tracePt t="37535" x="6332538" y="4040188"/>
          <p14:tracePt t="37552" x="6337300" y="4079875"/>
          <p14:tracePt t="37570" x="6343650" y="4103688"/>
          <p14:tracePt t="37585" x="6343650" y="4108450"/>
          <p14:tracePt t="37602" x="6343650" y="4114800"/>
          <p14:tracePt t="37684" x="6343650" y="4103688"/>
          <p14:tracePt t="37702" x="6343650" y="4086225"/>
          <p14:tracePt t="37703" x="6343650" y="4057650"/>
          <p14:tracePt t="37719" x="6337300" y="4035425"/>
          <p14:tracePt t="37736" x="6337300" y="4017963"/>
          <p14:tracePt t="37752" x="6337300" y="4006850"/>
          <p14:tracePt t="37868" x="6337300" y="4011613"/>
          <p14:tracePt t="37868" x="6337300" y="4029075"/>
          <p14:tracePt t="37886" x="6337300" y="4051300"/>
          <p14:tracePt t="37903" x="6337300" y="4075113"/>
          <p14:tracePt t="37919" x="6337300" y="4092575"/>
          <p14:tracePt t="37935" x="6337300" y="4103688"/>
          <p14:tracePt t="37952" x="6337300" y="4108450"/>
          <p14:tracePt t="38044" x="6337300" y="4103688"/>
          <p14:tracePt t="38055" x="6337300" y="4086225"/>
          <p14:tracePt t="38069" x="6337300" y="4068763"/>
          <p14:tracePt t="38085" x="6332538" y="4057650"/>
          <p14:tracePt t="38102" x="6332538" y="4029075"/>
          <p14:tracePt t="38118" x="6332538" y="4006850"/>
          <p14:tracePt t="38136" x="6332538" y="3983038"/>
          <p14:tracePt t="38152" x="6332538" y="3954463"/>
          <p14:tracePt t="38169" x="6332538" y="3937000"/>
          <p14:tracePt t="38185" x="6332538" y="3914775"/>
          <p14:tracePt t="38202" x="6326188" y="3897313"/>
          <p14:tracePt t="38218" x="6326188" y="3892550"/>
          <p14:tracePt t="38218" x="6326188" y="3886200"/>
          <p14:tracePt t="38236" x="6326188" y="3879850"/>
          <p14:tracePt t="38252" x="6326188" y="3875088"/>
          <p14:tracePt t="38269" x="6321425" y="3868738"/>
          <p14:tracePt t="38285" x="6321425" y="3863975"/>
          <p14:tracePt t="38302" x="6321425" y="3857625"/>
          <p14:tracePt t="38340" x="6321425" y="3851275"/>
          <p14:tracePt t="38596" x="0" y="0"/>
        </p14:tracePtLst>
        <p14:tracePtLst>
          <p14:tracePt t="96508" x="6550025" y="4075113"/>
          <p14:tracePt t="96509" x="6550025" y="4086225"/>
          <p14:tracePt t="96518" x="6550025" y="4108450"/>
          <p14:tracePt t="96535" x="6532563" y="4143375"/>
          <p14:tracePt t="96552" x="6515100" y="4178300"/>
          <p14:tracePt t="96568" x="6492875" y="4206875"/>
          <p14:tracePt t="96585" x="6464300" y="4235450"/>
          <p14:tracePt t="96602" x="6440488" y="4257675"/>
          <p14:tracePt t="96618" x="6400800" y="4275138"/>
          <p14:tracePt t="96635" x="6361113" y="4286250"/>
          <p14:tracePt t="96652" x="6337300" y="4303713"/>
          <p14:tracePt t="96668" x="6303963" y="4303713"/>
          <p14:tracePt t="96692" x="6280150" y="4303713"/>
          <p14:tracePt t="96702" x="6246813" y="4303713"/>
          <p14:tracePt t="96718" x="6207125" y="4303713"/>
          <p14:tracePt t="96740" x="6172200" y="4297363"/>
          <p14:tracePt t="96757" x="6126163" y="4292600"/>
          <p14:tracePt t="96772" x="6080125" y="4286250"/>
          <p14:tracePt t="96788" x="6022975" y="4279900"/>
          <p14:tracePt t="96804" x="5954713" y="4275138"/>
          <p14:tracePt t="96820" x="5892800" y="4275138"/>
          <p14:tracePt t="96836" x="5822950" y="4275138"/>
          <p14:tracePt t="96851" x="5749925" y="4264025"/>
          <p14:tracePt t="96851" x="5721350" y="4264025"/>
          <p14:tracePt t="96869" x="5646738" y="4264025"/>
          <p14:tracePt t="96885" x="5572125" y="4264025"/>
          <p14:tracePt t="96902" x="5486400" y="4264025"/>
          <p14:tracePt t="96918" x="5418138" y="4268788"/>
          <p14:tracePt t="96936" x="5337175" y="4268788"/>
          <p14:tracePt t="96952" x="5275263" y="4275138"/>
          <p14:tracePt t="96969" x="5211763" y="4286250"/>
          <p14:tracePt t="96985" x="5172075" y="4297363"/>
          <p14:tracePt t="97002" x="5137150" y="4303713"/>
          <p14:tracePt t="97018" x="5097463" y="4321175"/>
          <p14:tracePt t="97035" x="5068888" y="4332288"/>
          <p14:tracePt t="97052" x="5029200" y="4354513"/>
          <p14:tracePt t="97069" x="5006975" y="4371975"/>
          <p14:tracePt t="97085" x="4983163" y="4394200"/>
          <p14:tracePt t="97102" x="4960938" y="4429125"/>
          <p14:tracePt t="97118" x="4937125" y="4468813"/>
          <p14:tracePt t="97135" x="4908550" y="4514850"/>
          <p14:tracePt t="97152" x="4886325" y="4565650"/>
          <p14:tracePt t="97169" x="4864100" y="4635500"/>
          <p14:tracePt t="97185" x="4851400" y="4692650"/>
          <p14:tracePt t="97202" x="4851400" y="4765675"/>
          <p14:tracePt t="97218" x="4851400" y="4835525"/>
          <p14:tracePt t="97236" x="4857750" y="4914900"/>
          <p14:tracePt t="97251" x="4892675" y="5029200"/>
          <p14:tracePt t="97269" x="4932363" y="5121275"/>
          <p14:tracePt t="97285" x="4989513" y="5222875"/>
          <p14:tracePt t="97302" x="5046663" y="5321300"/>
          <p14:tracePt t="97318" x="5108575" y="5411788"/>
          <p14:tracePt t="97335" x="5160963" y="5480050"/>
          <p14:tracePt t="97351" x="5211763" y="5543550"/>
          <p14:tracePt t="97368" x="5275263" y="5600700"/>
          <p14:tracePt t="97385" x="5354638" y="5668963"/>
          <p14:tracePt t="97402" x="5475288" y="5749925"/>
          <p14:tracePt t="97418" x="5635625" y="5822950"/>
          <p14:tracePt t="97435" x="5794375" y="5880100"/>
          <p14:tracePt t="97451" x="6080125" y="5954713"/>
          <p14:tracePt t="97469" x="6246813" y="5989638"/>
          <p14:tracePt t="97485" x="6440488" y="6018213"/>
          <p14:tracePt t="97502" x="6629400" y="6040438"/>
          <p14:tracePt t="97518" x="6823075" y="6064250"/>
          <p14:tracePt t="97535" x="6989763" y="6080125"/>
          <p14:tracePt t="97551" x="7161213" y="6092825"/>
          <p14:tracePt t="97569" x="7315200" y="6092825"/>
          <p14:tracePt t="97585" x="7446963" y="6097588"/>
          <p14:tracePt t="97602" x="7572375" y="6097588"/>
          <p14:tracePt t="97618" x="7686675" y="6097588"/>
          <p14:tracePt t="97635" x="7789863" y="6092825"/>
          <p14:tracePt t="97651" x="7921625" y="6069013"/>
          <p14:tracePt t="97669" x="7994650" y="6046788"/>
          <p14:tracePt t="97685" x="8058150" y="6011863"/>
          <p14:tracePt t="97702" x="8104188" y="5978525"/>
          <p14:tracePt t="97718" x="8137525" y="5937250"/>
          <p14:tracePt t="97736" x="8166100" y="5892800"/>
          <p14:tracePt t="97751" x="8183563" y="5840413"/>
          <p14:tracePt t="97768" x="8189913" y="5783263"/>
          <p14:tracePt t="97785" x="8189913" y="5708650"/>
          <p14:tracePt t="97802" x="8183563" y="5629275"/>
          <p14:tracePt t="97818" x="8166100" y="5549900"/>
          <p14:tracePt t="97835" x="8143875" y="5475288"/>
          <p14:tracePt t="97851" x="8108950" y="5372100"/>
          <p14:tracePt t="97869" x="8080375" y="5321300"/>
          <p14:tracePt t="97885" x="8051800" y="5275263"/>
          <p14:tracePt t="97902" x="8023225" y="5218113"/>
          <p14:tracePt t="97918" x="7983538" y="5172075"/>
          <p14:tracePt t="97935" x="7943850" y="5114925"/>
          <p14:tracePt t="97951" x="7893050" y="5057775"/>
          <p14:tracePt t="97968" x="7829550" y="5006975"/>
          <p14:tracePt t="97985" x="7761288" y="4943475"/>
          <p14:tracePt t="98002" x="7680325" y="4886325"/>
          <p14:tracePt t="98018" x="7607300" y="4822825"/>
          <p14:tracePt t="98035" x="7537450" y="4778375"/>
          <p14:tracePt t="98051" x="7423150" y="4714875"/>
          <p14:tracePt t="98069" x="7332663" y="4668838"/>
          <p14:tracePt t="98085" x="7229475" y="4635500"/>
          <p14:tracePt t="98102" x="7121525" y="4600575"/>
          <p14:tracePt t="98118" x="7029450" y="4589463"/>
          <p14:tracePt t="98135" x="6921500" y="4572000"/>
          <p14:tracePt t="98151" x="6840538" y="4554538"/>
          <p14:tracePt t="98168" x="6778625" y="4537075"/>
          <p14:tracePt t="98185" x="6715125" y="4521200"/>
          <p14:tracePt t="98201" x="6664325" y="4503738"/>
          <p14:tracePt t="98219" x="6629400" y="4492625"/>
          <p14:tracePt t="98235" x="6583363" y="4475163"/>
          <p14:tracePt t="98252" x="6532563" y="4475163"/>
          <p14:tracePt t="98268" x="6497638" y="4468813"/>
          <p14:tracePt t="98285" x="6457950" y="4468813"/>
          <p14:tracePt t="98301" x="6383338" y="4464050"/>
          <p14:tracePt t="98318" x="6303963" y="4451350"/>
          <p14:tracePt t="98335" x="6200775" y="4429125"/>
          <p14:tracePt t="98352" x="6097588" y="4394200"/>
          <p14:tracePt t="98368" x="5983288" y="4365625"/>
          <p14:tracePt t="98385" x="5880100" y="4332288"/>
          <p14:tracePt t="98401" x="5765800" y="4303713"/>
          <p14:tracePt t="98418" x="5664200" y="4279900"/>
          <p14:tracePt t="98435" x="5565775" y="4268788"/>
          <p14:tracePt t="98452" x="5468938" y="4257675"/>
          <p14:tracePt t="98468" x="5365750" y="4257675"/>
          <p14:tracePt t="98485" x="5303838" y="4257675"/>
          <p14:tracePt t="98501" x="5264150" y="4257675"/>
          <p14:tracePt t="98518" x="5222875" y="4275138"/>
          <p14:tracePt t="98535" x="5207000" y="4279900"/>
          <p14:tracePt t="98552" x="5194300" y="4292600"/>
          <p14:tracePt t="98568" x="5189538" y="4297363"/>
          <p14:tracePt t="98585" x="5189538" y="4303713"/>
          <p14:tracePt t="100148" x="5194300" y="4303713"/>
          <p14:tracePt t="100156" x="5211763" y="4292600"/>
          <p14:tracePt t="100169" x="5218113" y="4286250"/>
          <p14:tracePt t="100185" x="5218113" y="4264025"/>
          <p14:tracePt t="100202" x="5218113" y="4240213"/>
          <p14:tracePt t="100218" x="5218113" y="4211638"/>
          <p14:tracePt t="100235" x="5218113" y="4178300"/>
          <p14:tracePt t="100252" x="5218113" y="4143375"/>
          <p14:tracePt t="100269" x="5207000" y="4121150"/>
          <p14:tracePt t="100285" x="5207000" y="4114800"/>
          <p14:tracePt t="100302" x="5207000" y="4108450"/>
          <p14:tracePt t="100318" x="5207000" y="4103688"/>
          <p14:tracePt t="100335" x="5207000" y="4097338"/>
          <p14:tracePt t="100351" x="5207000" y="4092575"/>
          <p14:tracePt t="100368" x="5200650" y="4092575"/>
          <p14:tracePt t="100385" x="5200650" y="4086225"/>
          <p14:tracePt t="100428" x="5200650" y="4079875"/>
          <p14:tracePt t="100836" x="5200650" y="4075113"/>
          <p14:tracePt t="100852" x="5200650" y="4068763"/>
          <p14:tracePt t="100857" x="5200650" y="4057650"/>
          <p14:tracePt t="100869" x="5207000" y="4051300"/>
          <p14:tracePt t="100885" x="5211763" y="4040188"/>
          <p14:tracePt t="100901" x="5211763" y="4029075"/>
          <p14:tracePt t="100918" x="5211763" y="4022725"/>
          <p14:tracePt t="100935" x="5218113" y="4022725"/>
          <p14:tracePt t="101100" x="5222875" y="4022725"/>
          <p14:tracePt t="101108" x="5229225" y="4040188"/>
          <p14:tracePt t="101118" x="5240338" y="4064000"/>
          <p14:tracePt t="101135" x="5257800" y="4086225"/>
          <p14:tracePt t="101151" x="5268913" y="4097338"/>
          <p14:tracePt t="101168" x="5268913" y="4108450"/>
          <p14:tracePt t="101185" x="5280025" y="4114800"/>
          <p14:tracePt t="101201" x="5280025" y="4125913"/>
          <p14:tracePt t="101236" x="5280025" y="4132263"/>
          <p14:tracePt t="101252" x="5286375" y="4132263"/>
          <p14:tracePt t="101276" x="5286375" y="4137025"/>
          <p14:tracePt t="101284" x="5314950" y="4160838"/>
          <p14:tracePt t="101301" x="5389563" y="4189413"/>
          <p14:tracePt t="101318" x="5497513" y="4222750"/>
          <p14:tracePt t="101335" x="5646738" y="4246563"/>
          <p14:tracePt t="101351" x="5822950" y="4268788"/>
          <p14:tracePt t="101368" x="6007100" y="4279900"/>
          <p14:tracePt t="101384" x="6165850" y="4292600"/>
          <p14:tracePt t="101401" x="6315075" y="4303713"/>
          <p14:tracePt t="101418" x="6440488" y="4314825"/>
          <p14:tracePt t="101435" x="6554788" y="4337050"/>
          <p14:tracePt t="101451" x="6692900" y="4389438"/>
          <p14:tracePt t="101468" x="6761163" y="4418013"/>
          <p14:tracePt t="101485" x="6800850" y="4422775"/>
          <p14:tracePt t="101501" x="6818313" y="4429125"/>
          <p14:tracePt t="101519" x="6818313" y="4435475"/>
          <p14:tracePt t="101604" x="6818313" y="4440238"/>
          <p14:tracePt t="101844" x="6807200" y="4435475"/>
          <p14:tracePt t="101852" x="6794500" y="4429125"/>
          <p14:tracePt t="101853" x="6778625" y="4418013"/>
          <p14:tracePt t="101868" x="6708775" y="4394200"/>
          <p14:tracePt t="101885" x="6651625" y="4371975"/>
          <p14:tracePt t="101901" x="6578600" y="4349750"/>
          <p14:tracePt t="101918" x="6492875" y="4332288"/>
          <p14:tracePt t="101934" x="6389688" y="4314825"/>
          <p14:tracePt t="101952" x="6280150" y="4297363"/>
          <p14:tracePt t="101968" x="6154738" y="4286250"/>
          <p14:tracePt t="101985" x="6029325" y="4275138"/>
          <p14:tracePt t="102001" x="5908675" y="4264025"/>
          <p14:tracePt t="102018" x="5800725" y="4251325"/>
          <p14:tracePt t="102034" x="5703888" y="4240213"/>
          <p14:tracePt t="102052" x="5589588" y="4229100"/>
          <p14:tracePt t="102068" x="5526088" y="4229100"/>
          <p14:tracePt t="102085" x="5480050" y="4229100"/>
          <p14:tracePt t="102101" x="5451475" y="4229100"/>
          <p14:tracePt t="102118" x="5429250" y="4229100"/>
          <p14:tracePt t="102134" x="5407025" y="4240213"/>
          <p14:tracePt t="102152" x="5394325" y="4246563"/>
          <p14:tracePt t="102168" x="5389563" y="4251325"/>
          <p14:tracePt t="102185" x="5383213" y="4251325"/>
          <p14:tracePt t="102201" x="5378450" y="4257675"/>
          <p14:tracePt t="102500" x="5378450" y="4264025"/>
          <p14:tracePt t="102518" x="5378450" y="4268788"/>
          <p14:tracePt t="102518" x="5400675" y="4279900"/>
          <p14:tracePt t="102534" x="5451475" y="4308475"/>
          <p14:tracePt t="102552" x="5497513" y="4343400"/>
          <p14:tracePt t="102568" x="5543550" y="4389438"/>
          <p14:tracePt t="102585" x="5594350" y="4429125"/>
          <p14:tracePt t="102601" x="5646738" y="4479925"/>
          <p14:tracePt t="102618" x="5697538" y="4537075"/>
          <p14:tracePt t="102634" x="5761038" y="4600575"/>
          <p14:tracePt t="102652" x="5818188" y="4657725"/>
          <p14:tracePt t="102668" x="5875338" y="4721225"/>
          <p14:tracePt t="102685" x="5903913" y="4754563"/>
          <p14:tracePt t="102701" x="5926138" y="4783138"/>
          <p14:tracePt t="102718" x="5943600" y="4806950"/>
          <p14:tracePt t="102734" x="5954713" y="4822825"/>
          <p14:tracePt t="102751" x="5954713" y="4835525"/>
          <p14:tracePt t="102768" x="5954713" y="4846638"/>
          <p14:tracePt t="102785" x="5954713" y="4851400"/>
          <p14:tracePt t="102820" x="5954713" y="4857750"/>
          <p14:tracePt t="102836" x="5961063" y="4857750"/>
          <p14:tracePt t="102838" x="5961063" y="4864100"/>
          <p14:tracePt t="103164" x="5961063" y="4857750"/>
          <p14:tracePt t="103168" x="5937250" y="4846638"/>
          <p14:tracePt t="103184" x="5915025" y="4829175"/>
          <p14:tracePt t="103202" x="5875338" y="4806950"/>
          <p14:tracePt t="103218" x="5829300" y="4778375"/>
          <p14:tracePt t="103235" x="5765800" y="4765675"/>
          <p14:tracePt t="103251" x="5692775" y="4743450"/>
          <p14:tracePt t="103268" x="5646738" y="4737100"/>
          <p14:tracePt t="103284" x="5611813" y="4737100"/>
          <p14:tracePt t="103302" x="5578475" y="4737100"/>
          <p14:tracePt t="103318" x="5543550" y="4737100"/>
          <p14:tracePt t="103335" x="5521325" y="4737100"/>
          <p14:tracePt t="103351" x="5497513" y="4743450"/>
          <p14:tracePt t="103368" x="5486400" y="4754563"/>
          <p14:tracePt t="103384" x="5480050" y="4760913"/>
          <p14:tracePt t="103401" x="5475288" y="4772025"/>
          <p14:tracePt t="103418" x="5468938" y="4772025"/>
          <p14:tracePt t="103500" x="5468938" y="4778375"/>
          <p14:tracePt t="104156" x="5464175" y="4778375"/>
          <p14:tracePt t="104158" x="5464175" y="4783138"/>
          <p14:tracePt t="104188" x="5464175" y="4789488"/>
          <p14:tracePt t="104191" x="5464175" y="4794250"/>
          <p14:tracePt t="104228" x="5464175" y="4800600"/>
          <p14:tracePt t="104236" x="5457825" y="4800600"/>
          <p14:tracePt t="105092" x="5457825" y="4806950"/>
          <p14:tracePt t="105100" x="5457825" y="4818063"/>
          <p14:tracePt t="105118" x="5451475" y="4829175"/>
          <p14:tracePt t="105134" x="5446713" y="4857750"/>
          <p14:tracePt t="105151" x="5446713" y="4879975"/>
          <p14:tracePt t="105168" x="5435600" y="4914900"/>
          <p14:tracePt t="105185" x="5429250" y="4949825"/>
          <p14:tracePt t="105201" x="5422900" y="4994275"/>
          <p14:tracePt t="105218" x="5411788" y="5046663"/>
          <p14:tracePt t="105234" x="5400675" y="5097463"/>
          <p14:tracePt t="105251" x="5383213" y="5149850"/>
          <p14:tracePt t="105268" x="5360988" y="5235575"/>
          <p14:tracePt t="105285" x="5354638" y="5280025"/>
          <p14:tracePt t="105301" x="5337175" y="5326063"/>
          <p14:tracePt t="105318" x="5326063" y="5360988"/>
          <p14:tracePt t="105334" x="5321300" y="5394325"/>
          <p14:tracePt t="105352" x="5308600" y="5422900"/>
          <p14:tracePt t="105368" x="5308600" y="5451475"/>
          <p14:tracePt t="105385" x="5303838" y="5480050"/>
          <p14:tracePt t="105401" x="5303838" y="5497513"/>
          <p14:tracePt t="105418" x="5303838" y="5521325"/>
          <p14:tracePt t="105434" x="5303838" y="5537200"/>
          <p14:tracePt t="105451" x="5303838" y="5549900"/>
          <p14:tracePt t="105467" x="5303838" y="5565775"/>
          <p14:tracePt t="105508" x="5297488" y="5565775"/>
          <p14:tracePt t="105612" x="5292725" y="5561013"/>
          <p14:tracePt t="105620" x="5286375" y="5549900"/>
          <p14:tracePt t="105628" x="5280025" y="5532438"/>
          <p14:tracePt t="105636" x="5264150" y="5514975"/>
          <p14:tracePt t="105651" x="5264150" y="5497513"/>
          <p14:tracePt t="105668" x="5251450" y="5480050"/>
          <p14:tracePt t="105685" x="5246688" y="5475288"/>
          <p14:tracePt t="105701" x="5246688" y="5468938"/>
          <p14:tracePt t="105718" x="5235575" y="5464175"/>
          <p14:tracePt t="105734" x="5229225" y="5451475"/>
          <p14:tracePt t="105772" x="5222875" y="5451475"/>
          <p14:tracePt t="106076" x="5229225" y="5451475"/>
          <p14:tracePt t="106086" x="5240338" y="5451475"/>
          <p14:tracePt t="106105" x="5257800" y="5451475"/>
          <p14:tracePt t="106118" x="5280025" y="5457825"/>
          <p14:tracePt t="106134" x="5321300" y="5464175"/>
          <p14:tracePt t="106151" x="5360988" y="5468938"/>
          <p14:tracePt t="106167" x="5411788" y="5475288"/>
          <p14:tracePt t="106184" x="5451475" y="5480050"/>
          <p14:tracePt t="106201" x="5497513" y="5486400"/>
          <p14:tracePt t="106218" x="5526088" y="5492750"/>
          <p14:tracePt t="106234" x="5549900" y="5492750"/>
          <p14:tracePt t="106251" x="5561013" y="5503863"/>
          <p14:tracePt t="106332" x="5561013" y="5508625"/>
          <p14:tracePt t="106336" x="5561013" y="5521325"/>
          <p14:tracePt t="106351" x="5561013" y="5537200"/>
          <p14:tracePt t="106367" x="5561013" y="5561013"/>
          <p14:tracePt t="106384" x="5561013" y="5589588"/>
          <p14:tracePt t="106401" x="5561013" y="5611813"/>
          <p14:tracePt t="106418" x="5561013" y="5635625"/>
          <p14:tracePt t="106434" x="5554663" y="5651500"/>
          <p14:tracePt t="106451" x="5549900" y="5668963"/>
          <p14:tracePt t="106467" x="5549900" y="5692775"/>
          <p14:tracePt t="106484" x="5549900" y="5708650"/>
          <p14:tracePt t="106501" x="5549900" y="5721350"/>
          <p14:tracePt t="106517" x="5543550" y="5732463"/>
          <p14:tracePt t="106535" x="5543550" y="5743575"/>
          <p14:tracePt t="106551" x="5543550" y="5754688"/>
          <p14:tracePt t="106568" x="5543550" y="5765800"/>
          <p14:tracePt t="106584" x="5543550" y="5778500"/>
          <p14:tracePt t="106601" x="5543550" y="5783263"/>
          <p14:tracePt t="106617" x="5554663" y="5794375"/>
          <p14:tracePt t="106635" x="5561013" y="5807075"/>
          <p14:tracePt t="106651" x="5578475" y="5818188"/>
          <p14:tracePt t="106651" x="5589588" y="5822950"/>
          <p14:tracePt t="106668" x="5611813" y="5835650"/>
          <p14:tracePt t="106684" x="5629275" y="5846763"/>
          <p14:tracePt t="106701" x="5664200" y="5851525"/>
          <p14:tracePt t="106717" x="5692775" y="5864225"/>
          <p14:tracePt t="106735" x="5721350" y="5875338"/>
          <p14:tracePt t="106751" x="5754688" y="5875338"/>
          <p14:tracePt t="106768" x="5778500" y="5875338"/>
          <p14:tracePt t="106784" x="5800725" y="5875338"/>
          <p14:tracePt t="106801" x="5807075" y="5875338"/>
          <p14:tracePt t="106817" x="5818188" y="5875338"/>
          <p14:tracePt t="107372" x="5822950" y="5875338"/>
          <p14:tracePt t="107515" x="5829300" y="5875338"/>
          <p14:tracePt t="107524" x="5835650" y="5875338"/>
          <p14:tracePt t="107534" x="5851525" y="5875338"/>
          <p14:tracePt t="107551" x="5880100" y="5868988"/>
          <p14:tracePt t="107568" x="5926138" y="5864225"/>
          <p14:tracePt t="107584" x="5972175" y="5857875"/>
          <p14:tracePt t="107601" x="6046788" y="5851525"/>
          <p14:tracePt t="107617" x="6126163" y="5846763"/>
          <p14:tracePt t="107635" x="6207125" y="5840413"/>
          <p14:tracePt t="107651" x="6286500" y="5840413"/>
          <p14:tracePt t="107651" x="6332538" y="5835650"/>
          <p14:tracePt t="107668" x="6423025" y="5835650"/>
          <p14:tracePt t="107684" x="6537325" y="5829300"/>
          <p14:tracePt t="107701" x="6640513" y="5818188"/>
          <p14:tracePt t="107717" x="6754813" y="5818188"/>
          <p14:tracePt t="107734" x="6869113" y="5818188"/>
          <p14:tracePt t="107751" x="6989763" y="5818188"/>
          <p14:tracePt t="107768" x="7115175" y="5818188"/>
          <p14:tracePt t="107784" x="7235825" y="5811838"/>
          <p14:tracePt t="107801" x="7361238" y="5811838"/>
          <p14:tracePt t="107817" x="7504113" y="5807075"/>
          <p14:tracePt t="107835" x="7640638" y="5807075"/>
          <p14:tracePt t="107851" x="7818438" y="5807075"/>
          <p14:tracePt t="107869" x="7937500" y="5800725"/>
          <p14:tracePt t="107884" x="8023225" y="5794375"/>
          <p14:tracePt t="107901" x="8097838" y="5794375"/>
          <p14:tracePt t="107917" x="8154988" y="5789613"/>
          <p14:tracePt t="107934" x="8178800" y="5783263"/>
          <p14:tracePt t="107951" x="8189913" y="5783263"/>
          <p14:tracePt t="108332" x="8189913" y="5778500"/>
          <p14:tracePt t="108340" x="8154988" y="5761038"/>
          <p14:tracePt t="108351" x="8069263" y="5715000"/>
          <p14:tracePt t="108367" x="7954963" y="5657850"/>
          <p14:tracePt t="108384" x="7823200" y="5607050"/>
          <p14:tracePt t="108401" x="7664450" y="5549900"/>
          <p14:tracePt t="108418" x="7475538" y="5492750"/>
          <p14:tracePt t="108434" x="7297738" y="5440363"/>
          <p14:tracePt t="108451" x="7121525" y="5394325"/>
          <p14:tracePt t="108467" x="6864350" y="5337175"/>
          <p14:tracePt t="108484" x="6708775" y="5303838"/>
          <p14:tracePt t="108501" x="6565900" y="5275263"/>
          <p14:tracePt t="108518" x="6435725" y="5235575"/>
          <p14:tracePt t="108534" x="6315075" y="5200650"/>
          <p14:tracePt t="108551" x="6218238" y="5178425"/>
          <p14:tracePt t="108567" x="6149975" y="5160963"/>
          <p14:tracePt t="108584" x="6108700" y="5154613"/>
          <p14:tracePt t="108601" x="6086475" y="5149850"/>
          <p14:tracePt t="108617" x="6075363" y="5143500"/>
          <p14:tracePt t="109140" x="6075363" y="5137150"/>
          <p14:tracePt t="109151" x="6069013" y="5137150"/>
          <p14:tracePt t="109151" x="6064250" y="5121275"/>
          <p14:tracePt t="109167" x="6046788" y="5092700"/>
          <p14:tracePt t="109185" x="6029325" y="5064125"/>
          <p14:tracePt t="109201" x="6018213" y="5040313"/>
          <p14:tracePt t="109218" x="6007100" y="5006975"/>
          <p14:tracePt t="109234" x="5994400" y="4978400"/>
          <p14:tracePt t="109251" x="5983288" y="4954588"/>
          <p14:tracePt t="109267" x="5972175" y="4914900"/>
          <p14:tracePt t="109285" x="5961063" y="4892675"/>
          <p14:tracePt t="109301" x="5954713" y="4864100"/>
          <p14:tracePt t="109317" x="5943600" y="4840288"/>
          <p14:tracePt t="109334" x="5937250" y="4806950"/>
          <p14:tracePt t="109351" x="5926138" y="4778375"/>
          <p14:tracePt t="109367" x="5903913" y="4737100"/>
          <p14:tracePt t="109384" x="5892800" y="4703763"/>
          <p14:tracePt t="109401" x="5880100" y="4668838"/>
          <p14:tracePt t="109418" x="5868988" y="4640263"/>
          <p14:tracePt t="109434" x="5857875" y="4611688"/>
          <p14:tracePt t="109451" x="5851525" y="4589463"/>
          <p14:tracePt t="109467" x="5846763" y="4549775"/>
          <p14:tracePt t="109485" x="5840413" y="4525963"/>
          <p14:tracePt t="109501" x="5835650" y="4497388"/>
          <p14:tracePt t="109517" x="5835650" y="4479925"/>
          <p14:tracePt t="109534" x="5835650" y="4457700"/>
          <p14:tracePt t="109551" x="5829300" y="4440238"/>
          <p14:tracePt t="109567" x="5829300" y="4418013"/>
          <p14:tracePt t="109584" x="5822950" y="4400550"/>
          <p14:tracePt t="109601" x="5822950" y="4394200"/>
          <p14:tracePt t="109617" x="5822950" y="4383088"/>
          <p14:tracePt t="109634" x="5822950" y="4378325"/>
          <p14:tracePt t="109651" x="5822950" y="4365625"/>
          <p14:tracePt t="109667" x="5822950" y="4360863"/>
          <p14:tracePt t="109684" x="0" y="0"/>
        </p14:tracePtLst>
        <p14:tracePtLst>
          <p14:tracePt t="125844" x="7143750" y="4578350"/>
          <p14:tracePt t="125852" x="7132638" y="4578350"/>
          <p14:tracePt t="125867" x="7108825" y="4578350"/>
          <p14:tracePt t="125884" x="7097713" y="4578350"/>
          <p14:tracePt t="125901" x="7092950" y="4578350"/>
          <p14:tracePt t="125917" x="7080250" y="4578350"/>
          <p14:tracePt t="125934" x="7075488" y="4578350"/>
          <p14:tracePt t="125950" x="7069138" y="4572000"/>
          <p14:tracePt t="125967" x="7064375" y="4572000"/>
          <p14:tracePt t="125984" x="7058025" y="4565650"/>
          <p14:tracePt t="126000" x="7051675" y="4560888"/>
          <p14:tracePt t="126020" x="7040563" y="4560888"/>
          <p14:tracePt t="126034" x="7035800" y="4554538"/>
          <p14:tracePt t="126060" x="7029450" y="4554538"/>
          <p14:tracePt t="126124" x="7023100" y="4554538"/>
          <p14:tracePt t="126135" x="7018338" y="4554538"/>
          <p14:tracePt t="126154" x="7007225" y="4572000"/>
          <p14:tracePt t="126167" x="7000875" y="4583113"/>
          <p14:tracePt t="126184" x="6989763" y="4606925"/>
          <p14:tracePt t="126201" x="6978650" y="4622800"/>
          <p14:tracePt t="126217" x="6972300" y="4629150"/>
          <p14:tracePt t="126234" x="6965950" y="4635500"/>
          <p14:tracePt t="126284" x="6965950" y="4640263"/>
          <p14:tracePt t="126308" x="6965950" y="4646613"/>
          <p14:tracePt t="126324" x="6965950" y="4651375"/>
          <p14:tracePt t="126332" x="6965950" y="4657725"/>
          <p14:tracePt t="126350" x="6965950" y="4664075"/>
          <p14:tracePt t="126476" x="6972300" y="4664075"/>
          <p14:tracePt t="126836" x="6965950" y="4664075"/>
          <p14:tracePt t="126892" x="6961188" y="4664075"/>
          <p14:tracePt t="126900" x="6950075" y="4646613"/>
          <p14:tracePt t="126918" x="6921500" y="4635500"/>
          <p14:tracePt t="126934" x="6875463" y="4606925"/>
          <p14:tracePt t="126951" x="6794500" y="4578350"/>
          <p14:tracePt t="126967" x="6708775" y="4543425"/>
          <p14:tracePt t="126984" x="6618288" y="4514850"/>
          <p14:tracePt t="127000" x="6526213" y="4479925"/>
          <p14:tracePt t="127017" x="6418263" y="4457700"/>
          <p14:tracePt t="127034" x="6292850" y="4429125"/>
          <p14:tracePt t="127051" x="6165850" y="4418013"/>
          <p14:tracePt t="127067" x="5978525" y="4400550"/>
          <p14:tracePt t="127084" x="5857875" y="4394200"/>
          <p14:tracePt t="127100" x="5743575" y="4389438"/>
          <p14:tracePt t="127118" x="5640388" y="4389438"/>
          <p14:tracePt t="127134" x="5543550" y="4389438"/>
          <p14:tracePt t="127151" x="5457825" y="4389438"/>
          <p14:tracePt t="127167" x="5389563" y="4389438"/>
          <p14:tracePt t="127184" x="5332413" y="4394200"/>
          <p14:tracePt t="127200" x="5286375" y="4406900"/>
          <p14:tracePt t="127217" x="5257800" y="4422775"/>
          <p14:tracePt t="127234" x="5235575" y="4440238"/>
          <p14:tracePt t="127251" x="5218113" y="4457700"/>
          <p14:tracePt t="127267" x="5200650" y="4486275"/>
          <p14:tracePt t="127284" x="5194300" y="4497388"/>
          <p14:tracePt t="127300" x="5194300" y="4508500"/>
          <p14:tracePt t="127318" x="5194300" y="4514850"/>
          <p14:tracePt t="127334" x="5194300" y="4521200"/>
          <p14:tracePt t="127372" x="5194300" y="4525963"/>
          <p14:tracePt t="127388" x="5194300" y="4532313"/>
          <p14:tracePt t="127400" x="5200650" y="4532313"/>
          <p14:tracePt t="127404" x="5207000" y="4537075"/>
          <p14:tracePt t="127417" x="5207000" y="4543425"/>
          <p14:tracePt t="127434" x="5211763" y="4554538"/>
          <p14:tracePt t="127451" x="5211763" y="4560888"/>
          <p14:tracePt t="127467" x="5218113" y="4565650"/>
          <p14:tracePt t="127535" x="5222875" y="4565650"/>
          <p14:tracePt t="127892" x="5229225" y="4565650"/>
          <p14:tracePt t="127900" x="5235575" y="4572000"/>
          <p14:tracePt t="127917" x="5235575" y="4578350"/>
          <p14:tracePt t="127934" x="5246688" y="4578350"/>
          <p14:tracePt t="128060" x="5251450" y="4578350"/>
          <p14:tracePt t="129109" x="5257800" y="4578350"/>
          <p14:tracePt t="129134" x="5264150" y="4578350"/>
          <p14:tracePt t="129157" x="5264150" y="4572000"/>
          <p14:tracePt t="131181" x="5268913" y="4572000"/>
          <p14:tracePt t="131613" x="5268913" y="4578350"/>
          <p14:tracePt t="131636" x="5275263" y="4583113"/>
          <p14:tracePt t="131637" x="5275263" y="4589463"/>
          <p14:tracePt t="131651" x="5280025" y="4589463"/>
          <p14:tracePt t="131668" x="5292725" y="4594225"/>
          <p14:tracePt t="131684" x="5303838" y="4600575"/>
          <p14:tracePt t="131702" x="5314950" y="4606925"/>
          <p14:tracePt t="131718" x="5326063" y="4618038"/>
          <p14:tracePt t="131735" x="5349875" y="4629150"/>
          <p14:tracePt t="131751" x="5365750" y="4640263"/>
          <p14:tracePt t="131768" x="5394325" y="4664075"/>
          <p14:tracePt t="131784" x="5429250" y="4692650"/>
          <p14:tracePt t="131801" x="5464175" y="4725988"/>
          <p14:tracePt t="131818" x="5497513" y="4765675"/>
          <p14:tracePt t="131835" x="5521325" y="4822825"/>
          <p14:tracePt t="131851" x="5554663" y="4868863"/>
          <p14:tracePt t="131868" x="5600700" y="4937125"/>
          <p14:tracePt t="131885" x="5635625" y="4978400"/>
          <p14:tracePt t="131901" x="5651500" y="5000625"/>
          <p14:tracePt t="131918" x="5675313" y="5018088"/>
          <p14:tracePt t="131935" x="5686425" y="5022850"/>
          <p14:tracePt t="131951" x="5692775" y="5029200"/>
          <p14:tracePt t="132020" x="5697538" y="5029200"/>
          <p14:tracePt t="132036" x="5703888" y="5029200"/>
          <p14:tracePt t="132052" x="5703888" y="5018088"/>
          <p14:tracePt t="132060" x="5715000" y="5006975"/>
          <p14:tracePt t="132068" x="5726113" y="4983163"/>
          <p14:tracePt t="132084" x="5732463" y="4965700"/>
          <p14:tracePt t="132101" x="5743575" y="4943475"/>
          <p14:tracePt t="132117" x="5749925" y="4926013"/>
          <p14:tracePt t="132135" x="5761038" y="4908550"/>
          <p14:tracePt t="132151" x="5761038" y="4897438"/>
          <p14:tracePt t="132168" x="5761038" y="4886325"/>
          <p14:tracePt t="132184" x="5761038" y="4879975"/>
          <p14:tracePt t="132252" x="5761038" y="4875213"/>
          <p14:tracePt t="132412" x="5761038" y="4864100"/>
          <p14:tracePt t="132420" x="5761038" y="4851400"/>
          <p14:tracePt t="132435" x="5761038" y="4840288"/>
          <p14:tracePt t="132451" x="5754688" y="4835525"/>
          <p14:tracePt t="132468" x="5754688" y="4822825"/>
          <p14:tracePt t="132484" x="5754688" y="4818063"/>
          <p14:tracePt t="132501" x="5754688" y="4806950"/>
          <p14:tracePt t="132518" x="5749925" y="4806950"/>
          <p14:tracePt t="132852" x="5749925" y="4811713"/>
          <p14:tracePt t="132868" x="5749925" y="4822825"/>
          <p14:tracePt t="132869" x="5749925" y="4846638"/>
          <p14:tracePt t="132884" x="5754688" y="4864100"/>
          <p14:tracePt t="132901" x="5754688" y="4875213"/>
          <p14:tracePt t="132917" x="5754688" y="4879975"/>
          <p14:tracePt t="132934" x="5761038" y="4897438"/>
          <p14:tracePt t="132951" x="5765800" y="4921250"/>
          <p14:tracePt t="132968" x="5765800" y="4932363"/>
          <p14:tracePt t="132984" x="5765800" y="4949825"/>
          <p14:tracePt t="133001" x="5765800" y="4965700"/>
          <p14:tracePt t="133017" x="5765800" y="4983163"/>
          <p14:tracePt t="133034" x="5765800" y="5000625"/>
          <p14:tracePt t="133051" x="5765800" y="5006975"/>
          <p14:tracePt t="133068" x="5765800" y="5022850"/>
          <p14:tracePt t="133084" x="5765800" y="5040313"/>
          <p14:tracePt t="133101" x="5761038" y="5064125"/>
          <p14:tracePt t="133117" x="5761038" y="5075238"/>
          <p14:tracePt t="133134" x="5761038" y="5092700"/>
          <p14:tracePt t="133151" x="5761038" y="5103813"/>
          <p14:tracePt t="133168" x="5761038" y="5114925"/>
          <p14:tracePt t="133185" x="5761038" y="5126038"/>
          <p14:tracePt t="133201" x="5761038" y="5132388"/>
          <p14:tracePt t="133218" x="5761038" y="5137150"/>
          <p14:tracePt t="133234" x="5754688" y="5143500"/>
          <p14:tracePt t="133251" x="5754688" y="5149850"/>
          <p14:tracePt t="133268" x="5754688" y="5154613"/>
          <p14:tracePt t="135548" x="5754688" y="5149850"/>
          <p14:tracePt t="135556" x="5754688" y="5143500"/>
          <p14:tracePt t="135568" x="5754688" y="5137150"/>
          <p14:tracePt t="135636" x="5749925" y="5137150"/>
          <p14:tracePt t="135668" x="5743575" y="5137150"/>
          <p14:tracePt t="135780" x="5743575" y="5143500"/>
          <p14:tracePt t="135812" x="5737225" y="5143500"/>
          <p14:tracePt t="135828" x="5737225" y="5149850"/>
          <p14:tracePt t="136084" x="5737225" y="5143500"/>
          <p14:tracePt t="136088" x="5737225" y="5137150"/>
          <p14:tracePt t="136101" x="5737225" y="5126038"/>
          <p14:tracePt t="136117" x="5737225" y="5108575"/>
          <p14:tracePt t="136134" x="5737225" y="5092700"/>
          <p14:tracePt t="136151" x="5737225" y="5068888"/>
          <p14:tracePt t="136167" x="5732463" y="5046663"/>
          <p14:tracePt t="136184" x="5726113" y="5022850"/>
          <p14:tracePt t="136201" x="5721350" y="5000625"/>
          <p14:tracePt t="136217" x="5708650" y="4978400"/>
          <p14:tracePt t="136234" x="5703888" y="4954588"/>
          <p14:tracePt t="136251" x="5692775" y="4937125"/>
          <p14:tracePt t="136268" x="5686425" y="4926013"/>
          <p14:tracePt t="136284" x="5668963" y="4897438"/>
          <p14:tracePt t="136301" x="5657850" y="4875213"/>
          <p14:tracePt t="136317" x="5646738" y="4851400"/>
          <p14:tracePt t="136334" x="5629275" y="4829175"/>
          <p14:tracePt t="136351" x="5607050" y="4806950"/>
          <p14:tracePt t="136367" x="5583238" y="4783138"/>
          <p14:tracePt t="136384" x="5565775" y="4765675"/>
          <p14:tracePt t="136401" x="5537200" y="4749800"/>
          <p14:tracePt t="136417" x="5514975" y="4737100"/>
          <p14:tracePt t="136434" x="5486400" y="4725988"/>
          <p14:tracePt t="136451" x="5464175" y="4714875"/>
          <p14:tracePt t="136467" x="5429250" y="4708525"/>
          <p14:tracePt t="136485" x="5407025" y="4708525"/>
          <p14:tracePt t="136501" x="5394325" y="4708525"/>
          <p14:tracePt t="136518" x="5383213" y="4708525"/>
          <p14:tracePt t="136534" x="5378450" y="4708525"/>
          <p14:tracePt t="137132" x="5383213" y="4708525"/>
          <p14:tracePt t="137140" x="5389563" y="4703763"/>
          <p14:tracePt t="137151" x="5389563" y="4692650"/>
          <p14:tracePt t="137167" x="5400675" y="4686300"/>
          <p14:tracePt t="137185" x="5411788" y="4675188"/>
          <p14:tracePt t="137201" x="5418138" y="4668838"/>
          <p14:tracePt t="137218" x="5422900" y="4668838"/>
          <p14:tracePt t="137925" x="0" y="0"/>
        </p14:tracePtLst>
        <p14:tracePtLst>
          <p14:tracePt t="157335" x="6223000" y="4635500"/>
          <p14:tracePt t="157340" x="6223000" y="4629150"/>
          <p14:tracePt t="157350" x="6229350" y="4629150"/>
          <p14:tracePt t="157367" x="6235700" y="4618038"/>
          <p14:tracePt t="157384" x="6246813" y="4611688"/>
          <p14:tracePt t="157400" x="6257925" y="4606925"/>
          <p14:tracePt t="157417" x="6264275" y="4594225"/>
          <p14:tracePt t="157433" x="6269038" y="4589463"/>
          <p14:tracePt t="157450" x="6275388" y="4589463"/>
          <p14:tracePt t="157467" x="6275388" y="4583113"/>
          <p14:tracePt t="157572" x="6269038" y="4583113"/>
          <p14:tracePt t="157588" x="6264275" y="4583113"/>
          <p14:tracePt t="157604" x="6257925" y="4583113"/>
          <p14:tracePt t="157617" x="6240463" y="4583113"/>
          <p14:tracePt t="157620" x="6218238" y="4583113"/>
          <p14:tracePt t="157634" x="6194425" y="4583113"/>
          <p14:tracePt t="157650" x="6161088" y="4583113"/>
          <p14:tracePt t="157667" x="6137275" y="4583113"/>
          <p14:tracePt t="157683" x="6092825" y="4583113"/>
          <p14:tracePt t="157700" x="6057900" y="4583113"/>
          <p14:tracePt t="157717" x="6018213" y="4583113"/>
          <p14:tracePt t="157733" x="5989638" y="4583113"/>
          <p14:tracePt t="157750" x="5961063" y="4583113"/>
          <p14:tracePt t="157767" x="5926138" y="4583113"/>
          <p14:tracePt t="157783" x="5892800" y="4583113"/>
          <p14:tracePt t="157800" x="5857875" y="4583113"/>
          <p14:tracePt t="157817" x="5829300" y="4589463"/>
          <p14:tracePt t="157834" x="5811838" y="4589463"/>
          <p14:tracePt t="157850" x="5800725" y="4589463"/>
          <p14:tracePt t="158100" x="5811838" y="4589463"/>
          <p14:tracePt t="158108" x="5868988" y="4589463"/>
          <p14:tracePt t="158117" x="5954713" y="4583113"/>
          <p14:tracePt t="158134" x="6022975" y="4578350"/>
          <p14:tracePt t="158150" x="6092825" y="4578350"/>
          <p14:tracePt t="158167" x="6154738" y="4578350"/>
          <p14:tracePt t="158183" x="6207125" y="4578350"/>
          <p14:tracePt t="158200" x="6251575" y="4578350"/>
          <p14:tracePt t="158217" x="6280150" y="4583113"/>
          <p14:tracePt t="158233" x="6303963" y="4589463"/>
          <p14:tracePt t="158250" x="6315075" y="4594225"/>
          <p14:tracePt t="158267" x="6315075" y="4606925"/>
          <p14:tracePt t="158283" x="6326188" y="4611688"/>
          <p14:tracePt t="158300" x="6326188" y="4618038"/>
          <p14:tracePt t="158428" x="6321425" y="4618038"/>
          <p14:tracePt t="158436" x="6297613" y="4606925"/>
          <p14:tracePt t="158451" x="6257925" y="4589463"/>
          <p14:tracePt t="158467" x="6200775" y="4578350"/>
          <p14:tracePt t="158467" x="6178550" y="4578350"/>
          <p14:tracePt t="158484" x="6108700" y="4572000"/>
          <p14:tracePt t="158500" x="6046788" y="4572000"/>
          <p14:tracePt t="158517" x="5994400" y="4572000"/>
          <p14:tracePt t="158533" x="5937250" y="4572000"/>
          <p14:tracePt t="158550" x="5903913" y="4572000"/>
          <p14:tracePt t="158567" x="5875338" y="4572000"/>
          <p14:tracePt t="158584" x="5864225" y="4572000"/>
          <p14:tracePt t="158600" x="5857875" y="4572000"/>
          <p14:tracePt t="159004" x="5851525" y="4572000"/>
          <p14:tracePt t="159044" x="5846763" y="4572000"/>
          <p14:tracePt t="159188" x="5851525" y="4572000"/>
          <p14:tracePt t="159204" x="5857875" y="4572000"/>
          <p14:tracePt t="159208" x="5864225" y="4572000"/>
          <p14:tracePt t="159216" x="5880100" y="4565650"/>
          <p14:tracePt t="159233" x="5903913" y="4565650"/>
          <p14:tracePt t="159250" x="5932488" y="4565650"/>
          <p14:tracePt t="159267" x="5961063" y="4565650"/>
          <p14:tracePt t="159267" x="5972175" y="4565650"/>
          <p14:tracePt t="159284" x="5989638" y="4565650"/>
          <p14:tracePt t="159300" x="6011863" y="4565650"/>
          <p14:tracePt t="159317" x="6029325" y="4565650"/>
          <p14:tracePt t="159333" x="6051550" y="4572000"/>
          <p14:tracePt t="159350" x="6069013" y="4572000"/>
          <p14:tracePt t="159367" x="6092825" y="4578350"/>
          <p14:tracePt t="159384" x="6115050" y="4578350"/>
          <p14:tracePt t="159400" x="6137275" y="4578350"/>
          <p14:tracePt t="159417" x="6165850" y="4578350"/>
          <p14:tracePt t="159433" x="6200775" y="4578350"/>
          <p14:tracePt t="159450" x="6229350" y="4572000"/>
          <p14:tracePt t="159466" x="6251575" y="4572000"/>
          <p14:tracePt t="159466" x="6264275" y="4572000"/>
          <p14:tracePt t="159484" x="6275388" y="4572000"/>
          <p14:tracePt t="159500" x="6280150" y="4572000"/>
          <p14:tracePt t="159780" x="6280150" y="4565650"/>
          <p14:tracePt t="159796" x="6269038" y="4565650"/>
          <p14:tracePt t="159802" x="6246813" y="4560888"/>
          <p14:tracePt t="159817" x="6211888" y="4560888"/>
          <p14:tracePt t="159833" x="6172200" y="4560888"/>
          <p14:tracePt t="159850" x="6121400" y="4554538"/>
          <p14:tracePt t="159866" x="6069013" y="4554538"/>
          <p14:tracePt t="159883" x="6018213" y="4554538"/>
          <p14:tracePt t="159900" x="5994400" y="4549775"/>
          <p14:tracePt t="159917" x="5972175" y="4549775"/>
          <p14:tracePt t="159933" x="5954713" y="4549775"/>
          <p14:tracePt t="159950" x="5943600" y="4549775"/>
          <p14:tracePt t="159966" x="5932488" y="4549775"/>
          <p14:tracePt t="159983" x="5926138" y="4549775"/>
          <p14:tracePt t="160000" x="5921375" y="4549775"/>
          <p14:tracePt t="160017" x="5915025" y="4549775"/>
          <p14:tracePt t="160034" x="5903913" y="4549775"/>
          <p14:tracePt t="160050" x="5892800" y="4549775"/>
          <p14:tracePt t="160067" x="5875338" y="4549775"/>
          <p14:tracePt t="160083" x="5851525" y="4549775"/>
          <p14:tracePt t="160380" x="5846763" y="4549775"/>
          <p14:tracePt t="160404" x="5840413" y="4549775"/>
          <p14:tracePt t="160460" x="5835650" y="4549775"/>
          <p14:tracePt t="160532" x="5829300" y="4549775"/>
          <p14:tracePt t="160556" x="5822950" y="4549775"/>
          <p14:tracePt t="160644" x="5818188" y="4549775"/>
          <p14:tracePt t="160708" x="5811838" y="4549775"/>
          <p14:tracePt t="160717" x="5807075" y="4549775"/>
          <p14:tracePt t="160764" x="5800725" y="4549775"/>
          <p14:tracePt t="161268" x="5807075" y="4549775"/>
          <p14:tracePt t="161284" x="5811838" y="4549775"/>
          <p14:tracePt t="161287" x="5822950" y="4549775"/>
          <p14:tracePt t="161300" x="5851525" y="4549775"/>
          <p14:tracePt t="161316" x="5886450" y="4549775"/>
          <p14:tracePt t="161333" x="5921375" y="4549775"/>
          <p14:tracePt t="161350" x="5949950" y="4549775"/>
          <p14:tracePt t="161367" x="5983288" y="4549775"/>
          <p14:tracePt t="161383" x="6011863" y="4549775"/>
          <p14:tracePt t="161400" x="6035675" y="4549775"/>
          <p14:tracePt t="161416" x="6064250" y="4549775"/>
          <p14:tracePt t="161433" x="6080125" y="4549775"/>
          <p14:tracePt t="161450" x="6103938" y="4549775"/>
          <p14:tracePt t="161467" x="6137275" y="4549775"/>
          <p14:tracePt t="161483" x="6183313" y="4549775"/>
          <p14:tracePt t="161500" x="6211888" y="4549775"/>
          <p14:tracePt t="161516" x="6240463" y="4549775"/>
          <p14:tracePt t="161533" x="6257925" y="4549775"/>
          <p14:tracePt t="161550" x="6275388" y="4549775"/>
          <p14:tracePt t="161566" x="6280150" y="4549775"/>
          <p14:tracePt t="162525" x="0" y="0"/>
        </p14:tracePtLst>
        <p14:tracePtLst>
          <p14:tracePt t="184804" x="7115175" y="5051425"/>
          <p14:tracePt t="184860" x="7121525" y="5057775"/>
          <p14:tracePt t="184866" x="7150100" y="5064125"/>
          <p14:tracePt t="184883" x="7200900" y="5080000"/>
          <p14:tracePt t="184883" x="7240588" y="5092700"/>
          <p14:tracePt t="184901" x="7337425" y="5114925"/>
          <p14:tracePt t="184917" x="7458075" y="5165725"/>
          <p14:tracePt t="184934" x="7594600" y="5218113"/>
          <p14:tracePt t="184950" x="7726363" y="5268913"/>
          <p14:tracePt t="184967" x="7840663" y="5326063"/>
          <p14:tracePt t="184983" x="7915275" y="5360988"/>
          <p14:tracePt t="185000" x="7937500" y="5378450"/>
          <p14:tracePt t="185060" x="7932738" y="5378450"/>
          <p14:tracePt t="185069" x="7908925" y="5372100"/>
          <p14:tracePt t="185069" x="7864475" y="5354638"/>
          <p14:tracePt t="185083" x="7708900" y="5303838"/>
          <p14:tracePt t="185083" x="7612063" y="5280025"/>
          <p14:tracePt t="185101" x="7372350" y="5207000"/>
          <p14:tracePt t="185117" x="7126288" y="5121275"/>
          <p14:tracePt t="185134" x="6950075" y="5064125"/>
          <p14:tracePt t="185150" x="6811963" y="5011738"/>
          <p14:tracePt t="185167" x="6697663" y="4954588"/>
          <p14:tracePt t="185183" x="6589713" y="4914900"/>
          <p14:tracePt t="185200" x="6515100" y="4879975"/>
          <p14:tracePt t="185217" x="6475413" y="4851400"/>
          <p14:tracePt t="185234" x="6435725" y="4829175"/>
          <p14:tracePt t="185250" x="6394450" y="4818063"/>
          <p14:tracePt t="185267" x="6378575" y="4806950"/>
          <p14:tracePt t="185283" x="6372225" y="4806950"/>
          <p14:tracePt t="185283" x="6365875" y="4806950"/>
          <p14:tracePt t="185324" x="6365875" y="4811713"/>
          <p14:tracePt t="185328" x="6365875" y="4818063"/>
          <p14:tracePt t="185333" x="6365875" y="4846638"/>
          <p14:tracePt t="185350" x="6365875" y="4892675"/>
          <p14:tracePt t="185367" x="6383338" y="4949825"/>
          <p14:tracePt t="185383" x="6407150" y="5006975"/>
          <p14:tracePt t="185400" x="6440488" y="5064125"/>
          <p14:tracePt t="185417" x="6480175" y="5126038"/>
          <p14:tracePt t="185434" x="6521450" y="5165725"/>
          <p14:tracePt t="185450" x="6543675" y="5183188"/>
          <p14:tracePt t="185467" x="6554788" y="5189538"/>
          <p14:tracePt t="185483" x="6561138" y="5189538"/>
          <p14:tracePt t="185500" x="6565900" y="5189538"/>
          <p14:tracePt t="185540" x="6572250" y="5189538"/>
          <p14:tracePt t="185564" x="6578600" y="5189538"/>
          <p14:tracePt t="185892" x="6578600" y="5183188"/>
          <p14:tracePt t="185996" x="6578600" y="5178425"/>
          <p14:tracePt t="186020" x="6578600" y="5172075"/>
          <p14:tracePt t="186021" x="6578600" y="5165725"/>
          <p14:tracePt t="186033" x="6578600" y="5160963"/>
          <p14:tracePt t="186050" x="6578600" y="5154613"/>
          <p14:tracePt t="186067" x="6583363" y="5143500"/>
          <p14:tracePt t="186083" x="6583363" y="5132388"/>
          <p14:tracePt t="186083" x="6583363" y="5121275"/>
          <p14:tracePt t="186101" x="6583363" y="5108575"/>
          <p14:tracePt t="186116" x="6583363" y="5092700"/>
          <p14:tracePt t="186133" x="6583363" y="5080000"/>
          <p14:tracePt t="186150" x="6583363" y="5075238"/>
          <p14:tracePt t="186167" x="6583363" y="5064125"/>
          <p14:tracePt t="186183" x="6583363" y="5057775"/>
          <p14:tracePt t="186200" x="6583363" y="5051425"/>
          <p14:tracePt t="186217" x="6583363" y="5046663"/>
          <p14:tracePt t="186444" x="6578600" y="5046663"/>
          <p14:tracePt t="186450" x="6565900" y="5057775"/>
          <p14:tracePt t="186467" x="6543675" y="5068888"/>
          <p14:tracePt t="186484" x="6526213" y="5068888"/>
          <p14:tracePt t="186604" x="6543675" y="5064125"/>
          <p14:tracePt t="186617" x="6554788" y="5057775"/>
          <p14:tracePt t="186618" x="6572250" y="5046663"/>
          <p14:tracePt t="186633" x="6572250" y="5018088"/>
          <p14:tracePt t="186650" x="6565900" y="4972050"/>
          <p14:tracePt t="186666" x="6554788" y="4937125"/>
          <p14:tracePt t="186684" x="6554788" y="4914900"/>
          <p14:tracePt t="186700" x="6543675" y="4886325"/>
          <p14:tracePt t="186717" x="6543675" y="4875213"/>
          <p14:tracePt t="186733" x="6537325" y="4868863"/>
          <p14:tracePt t="186750" x="6532563" y="4857750"/>
          <p14:tracePt t="186766" x="6532563" y="4846638"/>
          <p14:tracePt t="186784" x="6521450" y="4829175"/>
          <p14:tracePt t="186800" x="6508750" y="4811713"/>
          <p14:tracePt t="186817" x="6503988" y="4800600"/>
          <p14:tracePt t="186833" x="6503988" y="4794250"/>
          <p14:tracePt t="187092" x="6497638" y="4794250"/>
          <p14:tracePt t="187117" x="6497638" y="4800600"/>
          <p14:tracePt t="187117" x="6497638" y="4806950"/>
          <p14:tracePt t="187133" x="6497638" y="4818063"/>
          <p14:tracePt t="187150" x="6497638" y="4840288"/>
          <p14:tracePt t="187166" x="6497638" y="4846638"/>
          <p14:tracePt t="187183" x="6497638" y="4857750"/>
          <p14:tracePt t="187200" x="6497638" y="4864100"/>
          <p14:tracePt t="187236" x="6492875" y="4864100"/>
          <p14:tracePt t="187796" x="6486525" y="4864100"/>
          <p14:tracePt t="187830" x="6480175" y="4864100"/>
          <p14:tracePt t="187868" x="6480175" y="4868863"/>
          <p14:tracePt t="187869" x="6475413" y="4868863"/>
          <p14:tracePt t="187916" x="6469063" y="4868863"/>
          <p14:tracePt t="187948" x="6464300" y="4868863"/>
          <p14:tracePt t="187988" x="6457950" y="4868863"/>
          <p14:tracePt t="188004" x="6451600" y="4868863"/>
          <p14:tracePt t="188020" x="6440488" y="4868863"/>
          <p14:tracePt t="188028" x="6435725" y="4868863"/>
          <p14:tracePt t="188034" x="6418263" y="4868863"/>
          <p14:tracePt t="188050" x="6407150" y="4868863"/>
          <p14:tracePt t="188067" x="6383338" y="4868863"/>
          <p14:tracePt t="188083" x="6350000" y="4868863"/>
          <p14:tracePt t="188101" x="6337300" y="4868863"/>
          <p14:tracePt t="188116" x="6321425" y="4868863"/>
          <p14:tracePt t="188133" x="6308725" y="4868863"/>
          <p14:tracePt t="188150" x="6303963" y="4868863"/>
          <p14:tracePt t="188167" x="6292850" y="4868863"/>
          <p14:tracePt t="188183" x="6286500" y="4868863"/>
          <p14:tracePt t="188284" x="6297613" y="4875213"/>
          <p14:tracePt t="188292" x="6308725" y="4875213"/>
          <p14:tracePt t="188292" x="6321425" y="4875213"/>
          <p14:tracePt t="188300" x="6350000" y="4875213"/>
          <p14:tracePt t="188317" x="6383338" y="4875213"/>
          <p14:tracePt t="188334" x="6418263" y="4875213"/>
          <p14:tracePt t="188350" x="6457950" y="4875213"/>
          <p14:tracePt t="188367" x="6492875" y="4875213"/>
          <p14:tracePt t="188383" x="6521450" y="4875213"/>
          <p14:tracePt t="188400" x="6532563" y="4868863"/>
          <p14:tracePt t="188416" x="6537325" y="4868863"/>
          <p14:tracePt t="188620" x="6537325" y="4864100"/>
          <p14:tracePt t="188636" x="6537325" y="4857750"/>
          <p14:tracePt t="188652" x="6532563" y="4857750"/>
          <p14:tracePt t="188668" x="6526213" y="4851400"/>
          <p14:tracePt t="188669" x="6521450" y="4851400"/>
          <p14:tracePt t="188683" x="6515100" y="4851400"/>
          <p14:tracePt t="188700" x="6503988" y="4851400"/>
          <p14:tracePt t="188716" x="6503988" y="4846638"/>
          <p14:tracePt t="188796" x="6497638" y="4846638"/>
          <p14:tracePt t="188816" x="6486525" y="4840288"/>
          <p14:tracePt t="188820" x="6469063" y="4840288"/>
          <p14:tracePt t="188833" x="6446838" y="4840288"/>
          <p14:tracePt t="188850" x="6435725" y="4840288"/>
          <p14:tracePt t="188867" x="6423025" y="4840288"/>
          <p14:tracePt t="188883" x="6407150" y="4840288"/>
          <p14:tracePt t="188900" x="6400800" y="4840288"/>
          <p14:tracePt t="190977" x="0" y="0"/>
        </p14:tracePtLst>
        <p14:tracePtLst>
          <p14:tracePt t="206346" x="6189663" y="4160838"/>
          <p14:tracePt t="206365" x="6189663" y="4154488"/>
          <p14:tracePt t="206444" x="6189663" y="4149725"/>
          <p14:tracePt t="206452" x="6189663" y="4132263"/>
          <p14:tracePt t="206466" x="6189663" y="4114800"/>
          <p14:tracePt t="206484" x="6189663" y="4103688"/>
          <p14:tracePt t="206500" x="6189663" y="4086225"/>
          <p14:tracePt t="206500" x="6183313" y="4075113"/>
          <p14:tracePt t="206516" x="6183313" y="4057650"/>
          <p14:tracePt t="206540" x="6178550" y="4040188"/>
          <p14:tracePt t="206564" x="6172200" y="4035425"/>
          <p14:tracePt t="206572" x="6172200" y="4029075"/>
          <p14:tracePt t="206732" x="6172200" y="4035425"/>
          <p14:tracePt t="206740" x="6183313" y="4064000"/>
          <p14:tracePt t="206753" x="6189663" y="4092575"/>
          <p14:tracePt t="206767" x="6194425" y="4108450"/>
          <p14:tracePt t="206783" x="6194425" y="4114800"/>
          <p14:tracePt t="206908" x="6194425" y="4108450"/>
          <p14:tracePt t="206916" x="6189663" y="4097338"/>
          <p14:tracePt t="206918" x="6189663" y="4075113"/>
          <p14:tracePt t="206933" x="6189663" y="4064000"/>
          <p14:tracePt t="206949" x="6183313" y="4051300"/>
          <p14:tracePt t="206966" x="6183313" y="4040188"/>
          <p14:tracePt t="206983" x="6183313" y="4035425"/>
          <p14:tracePt t="208860" x="6178550" y="4035425"/>
          <p14:tracePt t="208865" x="6172200" y="4035425"/>
          <p14:tracePt t="208883" x="6172200" y="4046538"/>
          <p14:tracePt t="208883" x="6172200" y="4051300"/>
          <p14:tracePt t="208900" x="6161088" y="4068763"/>
          <p14:tracePt t="208916" x="6161088" y="4097338"/>
          <p14:tracePt t="208933" x="6149975" y="4125913"/>
          <p14:tracePt t="208949" x="6149975" y="4154488"/>
          <p14:tracePt t="208966" x="6143625" y="4183063"/>
          <p14:tracePt t="208982" x="6143625" y="4211638"/>
          <p14:tracePt t="208999" x="6143625" y="4240213"/>
          <p14:tracePt t="209016" x="6143625" y="4264025"/>
          <p14:tracePt t="209033" x="6143625" y="4292600"/>
          <p14:tracePt t="209049" x="6149975" y="4321175"/>
          <p14:tracePt t="209066" x="6154738" y="4337050"/>
          <p14:tracePt t="209082" x="6154738" y="4365625"/>
          <p14:tracePt t="209099" x="6161088" y="4389438"/>
          <p14:tracePt t="209116" x="6172200" y="4440238"/>
          <p14:tracePt t="209133" x="6172200" y="4468813"/>
          <p14:tracePt t="209149" x="6178550" y="4503738"/>
          <p14:tracePt t="209166" x="6183313" y="4537075"/>
          <p14:tracePt t="209182" x="6183313" y="4560888"/>
          <p14:tracePt t="209199" x="6183313" y="4583113"/>
          <p14:tracePt t="209216" x="6189663" y="4618038"/>
          <p14:tracePt t="209233" x="6194425" y="4640263"/>
          <p14:tracePt t="209249" x="6194425" y="4664075"/>
          <p14:tracePt t="209266" x="6194425" y="4697413"/>
          <p14:tracePt t="209282" x="6194425" y="4721225"/>
          <p14:tracePt t="209300" x="6200775" y="4749800"/>
          <p14:tracePt t="209316" x="6207125" y="4794250"/>
          <p14:tracePt t="209333" x="6207125" y="4811713"/>
          <p14:tracePt t="209349" x="6207125" y="4840288"/>
          <p14:tracePt t="209366" x="6211888" y="4857750"/>
          <p14:tracePt t="209382" x="6211888" y="4886325"/>
          <p14:tracePt t="209399" x="6211888" y="4903788"/>
          <p14:tracePt t="209416" x="6211888" y="4921250"/>
          <p14:tracePt t="209433" x="6218238" y="4943475"/>
          <p14:tracePt t="209449" x="6218238" y="4954588"/>
          <p14:tracePt t="209466" x="6223000" y="4978400"/>
          <p14:tracePt t="209482" x="6223000" y="4989513"/>
          <p14:tracePt t="209499" x="6229350" y="5000625"/>
          <p14:tracePt t="209516" x="6229350" y="5006975"/>
          <p14:tracePt t="209556" x="6235700" y="5006975"/>
          <p14:tracePt t="210140" x="6235700" y="5000625"/>
          <p14:tracePt t="210149" x="6235700" y="4994275"/>
          <p14:tracePt t="210166" x="6229350" y="4989513"/>
          <p14:tracePt t="210212" x="6229350" y="4983163"/>
          <p14:tracePt t="212156" x="6229350" y="4978400"/>
          <p14:tracePt t="212164" x="6229350" y="4972050"/>
          <p14:tracePt t="212166" x="6229350" y="4965700"/>
          <p14:tracePt t="212182" x="6229350" y="4954588"/>
          <p14:tracePt t="212199" x="6229350" y="4949825"/>
          <p14:tracePt t="212216" x="6229350" y="4937125"/>
          <p14:tracePt t="212232" x="6229350" y="4932363"/>
          <p14:tracePt t="212249" x="6229350" y="4921250"/>
          <p14:tracePt t="212266" x="6229350" y="4914900"/>
          <p14:tracePt t="212282" x="6229350" y="4903788"/>
          <p14:tracePt t="212299" x="6223000" y="4897438"/>
          <p14:tracePt t="212315" x="6223000" y="4886325"/>
          <p14:tracePt t="212333" x="6223000" y="4864100"/>
          <p14:tracePt t="212349" x="6223000" y="4851400"/>
          <p14:tracePt t="212366" x="6223000" y="4846638"/>
          <p14:tracePt t="212382" x="6223000" y="4829175"/>
          <p14:tracePt t="212399" x="6218238" y="4818063"/>
          <p14:tracePt t="212415" x="6218238" y="4806950"/>
          <p14:tracePt t="212433" x="6218238" y="4789488"/>
          <p14:tracePt t="212449" x="6211888" y="4772025"/>
          <p14:tracePt t="212466" x="6211888" y="4760913"/>
          <p14:tracePt t="212482" x="6211888" y="4754563"/>
          <p14:tracePt t="212499" x="6211888" y="4743450"/>
          <p14:tracePt t="212516" x="6211888" y="4725988"/>
          <p14:tracePt t="212533" x="6211888" y="4708525"/>
          <p14:tracePt t="212549" x="6211888" y="4697413"/>
          <p14:tracePt t="212566" x="6211888" y="4686300"/>
          <p14:tracePt t="212582" x="6211888" y="4675188"/>
          <p14:tracePt t="212599" x="6211888" y="4664075"/>
          <p14:tracePt t="212615" x="6211888" y="4657725"/>
          <p14:tracePt t="212633" x="6211888" y="4651375"/>
          <p14:tracePt t="212676" x="6211888" y="4646613"/>
          <p14:tracePt t="212684" x="6211888" y="4640263"/>
          <p14:tracePt t="212699" x="6211888" y="4635500"/>
          <p14:tracePt t="212716" x="6211888" y="4622800"/>
          <p14:tracePt t="212733" x="6211888" y="4618038"/>
          <p14:tracePt t="212749" x="6211888" y="4606925"/>
          <p14:tracePt t="212766" x="6211888" y="4583113"/>
          <p14:tracePt t="212782" x="6211888" y="4560888"/>
          <p14:tracePt t="212799" x="6211888" y="4532313"/>
          <p14:tracePt t="212815" x="6211888" y="4503738"/>
          <p14:tracePt t="212833" x="6211888" y="4464050"/>
          <p14:tracePt t="212849" x="6211888" y="4435475"/>
          <p14:tracePt t="212866" x="6211888" y="4406900"/>
          <p14:tracePt t="212882" x="6211888" y="4371975"/>
          <p14:tracePt t="212882" x="6211888" y="4360863"/>
          <p14:tracePt t="212900" x="6211888" y="4343400"/>
          <p14:tracePt t="212915" x="6211888" y="4292600"/>
          <p14:tracePt t="212933" x="6211888" y="4264025"/>
          <p14:tracePt t="212949" x="6211888" y="4240213"/>
          <p14:tracePt t="212966" x="6211888" y="4211638"/>
          <p14:tracePt t="212982" x="6211888" y="4194175"/>
          <p14:tracePt t="212999" x="6211888" y="4165600"/>
          <p14:tracePt t="213015" x="6211888" y="4143375"/>
          <p14:tracePt t="213033" x="6211888" y="4114800"/>
          <p14:tracePt t="213049" x="6211888" y="4097338"/>
          <p14:tracePt t="213066" x="6211888" y="4075113"/>
          <p14:tracePt t="213082" x="6211888" y="4046538"/>
          <p14:tracePt t="213099" x="6211888" y="4029075"/>
          <p14:tracePt t="213115" x="6211888" y="4006850"/>
          <p14:tracePt t="213133" x="6211888" y="3989388"/>
          <p14:tracePt t="213149" x="6207125" y="3978275"/>
          <p14:tracePt t="213166" x="6207125" y="3971925"/>
          <p14:tracePt t="213182" x="6207125" y="3960813"/>
          <p14:tracePt t="213199" x="6207125" y="3954463"/>
          <p14:tracePt t="213215" x="6207125" y="3949700"/>
          <p14:tracePt t="213233" x="6207125" y="3943350"/>
          <p14:tracePt t="213249" x="6200775" y="3943350"/>
          <p14:tracePt t="213492" x="6200775" y="3949700"/>
          <p14:tracePt t="213500" x="6194425" y="3954463"/>
          <p14:tracePt t="213516" x="6194425" y="3965575"/>
          <p14:tracePt t="213533" x="6194425" y="3971925"/>
          <p14:tracePt t="213549" x="6189663" y="3978275"/>
          <p14:tracePt t="213566" x="6189663" y="3983038"/>
          <p14:tracePt t="214240" x="6183313" y="3983038"/>
          <p14:tracePt t="214316" x="6178550" y="3983038"/>
          <p14:tracePt t="217153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Sectionalizer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 the </a:t>
            </a:r>
            <a:r>
              <a:rPr lang="en-US" dirty="0" smtClean="0"/>
              <a:t>third example </a:t>
            </a:r>
            <a:r>
              <a:rPr lang="en-US" dirty="0"/>
              <a:t>we will examine the isolation of a permanent three phase </a:t>
            </a:r>
            <a:r>
              <a:rPr lang="en-US" dirty="0" smtClean="0"/>
              <a:t>fault with a coordinated set of reclosers and sectionalizers.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three phase fault will occur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The faulted section will be protected by the recloser and a sectionalizer, and the sectionalizer will isolate the fault.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Since there is a recloser and a sectionalizer between the source and the fault, the two devices will together to isolate the fault.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While reclosers can clear temporary faults without the need for a line crew to be dispatched, for permanent faults a truck roll is still </a:t>
            </a:r>
            <a:r>
              <a:rPr lang="en-US" dirty="0" smtClean="0"/>
              <a:t>required</a:t>
            </a:r>
            <a:r>
              <a:rPr lang="en-US" dirty="0"/>
              <a:t> </a:t>
            </a:r>
            <a:r>
              <a:rPr lang="en-US" dirty="0" smtClean="0"/>
              <a:t>to fix the fault and reset and reclose the sectionalizer.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7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08"/>
    </mc:Choice>
    <mc:Fallback xmlns="">
      <p:transition spd="slow" advTm="11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671" x="4783138" y="5629275"/>
          <p14:tracePt t="35875" x="4794250" y="5622925"/>
          <p14:tracePt t="35875" x="4811713" y="5611813"/>
          <p14:tracePt t="35899" x="4822825" y="5600700"/>
          <p14:tracePt t="35915" x="4846638" y="5589588"/>
          <p14:tracePt t="35931" x="4864100" y="5583238"/>
          <p14:tracePt t="35947" x="4875213" y="5578475"/>
          <p14:tracePt t="35960" x="4879975" y="5565775"/>
          <p14:tracePt t="35976" x="4892675" y="5565775"/>
          <p14:tracePt t="35993" x="4897438" y="5561013"/>
          <p14:tracePt t="36010" x="4903788" y="5554663"/>
          <p14:tracePt t="36027" x="4914900" y="5549900"/>
          <p14:tracePt t="36067" x="4921250" y="5549900"/>
          <p14:tracePt t="36075" x="4926013" y="5543550"/>
          <p14:tracePt t="36083" x="4937125" y="5537200"/>
          <p14:tracePt t="36093" x="4949825" y="5532438"/>
          <p14:tracePt t="36110" x="4960938" y="5526088"/>
          <p14:tracePt t="36127" x="4978400" y="5521325"/>
          <p14:tracePt t="36143" x="4989513" y="5521325"/>
          <p14:tracePt t="36160" x="5000625" y="5508625"/>
          <p14:tracePt t="36177" x="5006975" y="5508625"/>
          <p14:tracePt t="36193" x="5011738" y="5508625"/>
          <p14:tracePt t="36283" x="5011738" y="5503863"/>
          <p14:tracePt t="36293" x="5018088" y="5503863"/>
          <p14:tracePt t="36293" x="5029200" y="5497513"/>
          <p14:tracePt t="36310" x="5051425" y="5486400"/>
          <p14:tracePt t="36327" x="5080000" y="5468938"/>
          <p14:tracePt t="36343" x="5103813" y="5457825"/>
          <p14:tracePt t="36360" x="5137150" y="5446713"/>
          <p14:tracePt t="36377" x="5160963" y="5435600"/>
          <p14:tracePt t="36395" x="5189538" y="5429250"/>
          <p14:tracePt t="36411" x="5211763" y="5411788"/>
          <p14:tracePt t="36428" x="5222875" y="5407025"/>
          <p14:tracePt t="36444" x="5229225" y="5407025"/>
          <p14:tracePt t="36461" x="5235575" y="5400675"/>
          <p14:tracePt t="36812" x="5235575" y="5407025"/>
          <p14:tracePt t="36817" x="5229225" y="5411788"/>
          <p14:tracePt t="36827" x="5207000" y="5435600"/>
          <p14:tracePt t="36844" x="5189538" y="5451475"/>
          <p14:tracePt t="36861" x="5183188" y="5457825"/>
          <p14:tracePt t="36877" x="5172075" y="5468938"/>
          <p14:tracePt t="36894" x="5160963" y="5480050"/>
          <p14:tracePt t="36911" x="5149850" y="5486400"/>
          <p14:tracePt t="36928" x="5143500" y="5497513"/>
          <p14:tracePt t="36944" x="5137150" y="5503863"/>
          <p14:tracePt t="36961" x="5137150" y="5508625"/>
          <p14:tracePt t="36977" x="5132388" y="5508625"/>
          <p14:tracePt t="37156" x="5137150" y="5508625"/>
          <p14:tracePt t="37163" x="5154613" y="5503863"/>
          <p14:tracePt t="37180" x="5172075" y="5497513"/>
          <p14:tracePt t="37194" x="5194300" y="5486400"/>
          <p14:tracePt t="37210" x="5211763" y="5480050"/>
          <p14:tracePt t="37210" x="5211763" y="5475288"/>
          <p14:tracePt t="37228" x="5222875" y="5468938"/>
          <p14:tracePt t="37244" x="5229225" y="5468938"/>
          <p14:tracePt t="37261" x="5235575" y="5464175"/>
          <p14:tracePt t="40262" x="0" y="0"/>
        </p14:tracePtLst>
        <p14:tracePtLst>
          <p14:tracePt t="43752" x="4960938" y="5394325"/>
          <p14:tracePt t="43763" x="4965700" y="5394325"/>
          <p14:tracePt t="43779" x="4972050" y="5394325"/>
          <p14:tracePt t="43795" x="4972050" y="5389563"/>
          <p14:tracePt t="43810" x="4983163" y="5378450"/>
          <p14:tracePt t="43811" x="4989513" y="5349875"/>
          <p14:tracePt t="43827" x="5011738" y="5292725"/>
          <p14:tracePt t="43843" x="5022850" y="5246688"/>
          <p14:tracePt t="43867" x="5046663" y="5200650"/>
          <p14:tracePt t="43883" x="5064125" y="5154613"/>
          <p14:tracePt t="43899" x="5080000" y="5126038"/>
          <p14:tracePt t="43915" x="5103813" y="5097463"/>
          <p14:tracePt t="43931" x="5121275" y="5075238"/>
          <p14:tracePt t="43947" x="5137150" y="5057775"/>
          <p14:tracePt t="43961" x="5154613" y="5040313"/>
          <p14:tracePt t="43977" x="5172075" y="5035550"/>
          <p14:tracePt t="43994" x="5183188" y="5035550"/>
          <p14:tracePt t="44010" x="5194300" y="5035550"/>
          <p14:tracePt t="44010" x="5207000" y="5035550"/>
          <p14:tracePt t="44027" x="5229225" y="5040313"/>
          <p14:tracePt t="44043" x="5268913" y="5051425"/>
          <p14:tracePt t="44061" x="5321300" y="5080000"/>
          <p14:tracePt t="44077" x="5372100" y="5097463"/>
          <p14:tracePt t="44094" x="5435600" y="5126038"/>
          <p14:tracePt t="44110" x="5486400" y="5149850"/>
          <p14:tracePt t="44127" x="5532438" y="5160963"/>
          <p14:tracePt t="44143" x="5583238" y="5165725"/>
          <p14:tracePt t="44160" x="5622925" y="5172075"/>
          <p14:tracePt t="44177" x="5657850" y="5178425"/>
          <p14:tracePt t="44194" x="5692775" y="5178425"/>
          <p14:tracePt t="44210" x="5715000" y="5178425"/>
          <p14:tracePt t="44210" x="5726113" y="5178425"/>
          <p14:tracePt t="44227" x="5743575" y="5178425"/>
          <p14:tracePt t="44243" x="5754688" y="5178425"/>
          <p14:tracePt t="44475" x="5754688" y="5172075"/>
          <p14:tracePt t="44485" x="5754688" y="5165725"/>
          <p14:tracePt t="44494" x="5754688" y="5149850"/>
          <p14:tracePt t="44510" x="5754688" y="5121275"/>
          <p14:tracePt t="44527" x="5754688" y="5092700"/>
          <p14:tracePt t="44543" x="5754688" y="5068888"/>
          <p14:tracePt t="44560" x="5754688" y="5035550"/>
          <p14:tracePt t="44577" x="5754688" y="5018088"/>
          <p14:tracePt t="44594" x="5754688" y="4994275"/>
          <p14:tracePt t="44610" x="5754688" y="4972050"/>
          <p14:tracePt t="44610" x="5754688" y="4960938"/>
          <p14:tracePt t="44628" x="5749925" y="4937125"/>
          <p14:tracePt t="44643" x="5749925" y="4926013"/>
          <p14:tracePt t="44661" x="5743575" y="4903788"/>
          <p14:tracePt t="44677" x="5743575" y="4886325"/>
          <p14:tracePt t="44694" x="5743575" y="4875213"/>
          <p14:tracePt t="44710" x="5743575" y="4864100"/>
          <p14:tracePt t="44727" x="5743575" y="4846638"/>
          <p14:tracePt t="44743" x="5737225" y="4835525"/>
          <p14:tracePt t="44760" x="5737225" y="4811713"/>
          <p14:tracePt t="44776" x="5737225" y="4794250"/>
          <p14:tracePt t="44794" x="5732463" y="4783138"/>
          <p14:tracePt t="44810" x="5732463" y="4765675"/>
          <p14:tracePt t="44810" x="5732463" y="4760913"/>
          <p14:tracePt t="44827" x="5732463" y="4737100"/>
          <p14:tracePt t="44843" x="5732463" y="4725988"/>
          <p14:tracePt t="44860" x="5732463" y="4708525"/>
          <p14:tracePt t="44876" x="5732463" y="4686300"/>
          <p14:tracePt t="44893" x="5732463" y="4668838"/>
          <p14:tracePt t="44910" x="5726113" y="4651375"/>
          <p14:tracePt t="44927" x="5726113" y="4640263"/>
          <p14:tracePt t="44943" x="5726113" y="4629150"/>
          <p14:tracePt t="44960" x="5726113" y="4618038"/>
          <p14:tracePt t="44976" x="5726113" y="4611688"/>
          <p14:tracePt t="45211" x="5726113" y="4606925"/>
          <p14:tracePt t="45227" x="5726113" y="4594225"/>
          <p14:tracePt t="45228" x="5726113" y="4583113"/>
          <p14:tracePt t="45244" x="5726113" y="4565650"/>
          <p14:tracePt t="45260" x="5726113" y="4554538"/>
          <p14:tracePt t="45277" x="5726113" y="4543425"/>
          <p14:tracePt t="45293" x="5726113" y="4537075"/>
          <p14:tracePt t="45419" x="5732463" y="4537075"/>
          <p14:tracePt t="45435" x="5743575" y="4537075"/>
          <p14:tracePt t="45443" x="5754688" y="4537075"/>
          <p14:tracePt t="45444" x="5778500" y="4537075"/>
          <p14:tracePt t="45460" x="5822950" y="4537075"/>
          <p14:tracePt t="45477" x="5880100" y="4537075"/>
          <p14:tracePt t="45493" x="5937250" y="4532313"/>
          <p14:tracePt t="45511" x="5994400" y="4525963"/>
          <p14:tracePt t="45527" x="6046788" y="4525963"/>
          <p14:tracePt t="45544" x="6092825" y="4525963"/>
          <p14:tracePt t="45560" x="6126163" y="4525963"/>
          <p14:tracePt t="45577" x="6154738" y="4525963"/>
          <p14:tracePt t="45593" x="6172200" y="4525963"/>
          <p14:tracePt t="45610" x="6194425" y="4525963"/>
          <p14:tracePt t="45627" x="6200775" y="4525963"/>
          <p14:tracePt t="46106" x="6207125" y="4525963"/>
          <p14:tracePt t="46114" x="6211888" y="4525963"/>
          <p14:tracePt t="46126" x="6223000" y="4525963"/>
          <p14:tracePt t="46130" x="6240463" y="4525963"/>
          <p14:tracePt t="46143" x="6257925" y="4525963"/>
          <p14:tracePt t="46159" x="6269038" y="4525963"/>
          <p14:tracePt t="46176" x="6275388" y="4525963"/>
          <p14:tracePt t="46618" x="6275388" y="4521200"/>
          <p14:tracePt t="46626" x="6275388" y="4508500"/>
          <p14:tracePt t="46643" x="6275388" y="4497388"/>
          <p14:tracePt t="46659" x="6275388" y="4492625"/>
          <p14:tracePt t="46676" x="6275388" y="4486275"/>
          <p14:tracePt t="46692" x="6269038" y="4479925"/>
          <p14:tracePt t="46709" x="6269038" y="4475163"/>
          <p14:tracePt t="46725" x="6264275" y="4468813"/>
          <p14:tracePt t="46743" x="6264275" y="4464050"/>
          <p14:tracePt t="46759" x="6264275" y="4451350"/>
          <p14:tracePt t="46776" x="6264275" y="4440238"/>
          <p14:tracePt t="46792" x="6264275" y="4429125"/>
          <p14:tracePt t="46809" x="6264275" y="4411663"/>
          <p14:tracePt t="46809" x="6257925" y="4400550"/>
          <p14:tracePt t="46826" x="6257925" y="4383088"/>
          <p14:tracePt t="46843" x="6257925" y="4365625"/>
          <p14:tracePt t="46859" x="6251575" y="4337050"/>
          <p14:tracePt t="46876" x="6251575" y="4321175"/>
          <p14:tracePt t="46892" x="6251575" y="4297363"/>
          <p14:tracePt t="46909" x="6246813" y="4279900"/>
          <p14:tracePt t="46925" x="6246813" y="4257675"/>
          <p14:tracePt t="46942" x="6240463" y="4240213"/>
          <p14:tracePt t="46959" x="6240463" y="4217988"/>
          <p14:tracePt t="46976" x="6240463" y="4194175"/>
          <p14:tracePt t="46992" x="6235700" y="4183063"/>
          <p14:tracePt t="47009" x="6235700" y="4154488"/>
          <p14:tracePt t="47025" x="6229350" y="4125913"/>
          <p14:tracePt t="47043" x="6229350" y="4108450"/>
          <p14:tracePt t="47059" x="6229350" y="4092575"/>
          <p14:tracePt t="47076" x="6223000" y="4075113"/>
          <p14:tracePt t="47092" x="6223000" y="4051300"/>
          <p14:tracePt t="47109" x="6223000" y="4040188"/>
          <p14:tracePt t="47125" x="6223000" y="4022725"/>
          <p14:tracePt t="47142" x="6223000" y="4006850"/>
          <p14:tracePt t="47160" x="6223000" y="3994150"/>
          <p14:tracePt t="47175" x="6223000" y="3971925"/>
          <p14:tracePt t="47193" x="6218238" y="3960813"/>
          <p14:tracePt t="47209" x="6218238" y="3949700"/>
          <p14:tracePt t="47209" x="6218238" y="3937000"/>
          <p14:tracePt t="47226" x="6218238" y="3932238"/>
          <p14:tracePt t="47242" x="6211888" y="3921125"/>
          <p14:tracePt t="47259" x="6211888" y="3914775"/>
          <p14:tracePt t="47275" x="6211888" y="3908425"/>
          <p14:tracePt t="47293" x="6211888" y="3903663"/>
          <p14:tracePt t="48747" x="0" y="0"/>
        </p14:tracePtLst>
        <p14:tracePtLst>
          <p14:tracePt t="72739" x="5868988" y="4365625"/>
          <p14:tracePt t="72747" x="5868988" y="4371975"/>
          <p14:tracePt t="72759" x="5864225" y="4383088"/>
          <p14:tracePt t="72776" x="5864225" y="4394200"/>
          <p14:tracePt t="72792" x="5857875" y="4418013"/>
          <p14:tracePt t="72809" x="5857875" y="4435475"/>
          <p14:tracePt t="72825" x="5851525" y="4464050"/>
          <p14:tracePt t="72842" x="5840413" y="4508500"/>
          <p14:tracePt t="72859" x="5835650" y="4560888"/>
          <p14:tracePt t="72876" x="5818188" y="4606925"/>
          <p14:tracePt t="72892" x="5811838" y="4646613"/>
          <p14:tracePt t="72914" x="5807075" y="4686300"/>
          <p14:tracePt t="72931" x="5807075" y="4721225"/>
          <p14:tracePt t="72946" x="5800725" y="4743450"/>
          <p14:tracePt t="72962" x="5800725" y="4778375"/>
          <p14:tracePt t="72978" x="5794375" y="4818063"/>
          <p14:tracePt t="72994" x="5794375" y="4857750"/>
          <p14:tracePt t="73009" x="5783263" y="4914900"/>
          <p14:tracePt t="73026" x="5778500" y="4972050"/>
          <p14:tracePt t="73026" x="5772150" y="5011738"/>
          <p14:tracePt t="73043" x="5754688" y="5086350"/>
          <p14:tracePt t="73059" x="5732463" y="5165725"/>
          <p14:tracePt t="73076" x="5708650" y="5235575"/>
          <p14:tracePt t="73092" x="5675313" y="5286375"/>
          <p14:tracePt t="73109" x="5629275" y="5332413"/>
          <p14:tracePt t="73125" x="5589588" y="5372100"/>
          <p14:tracePt t="73142" x="5561013" y="5389563"/>
          <p14:tracePt t="73159" x="5526088" y="5407025"/>
          <p14:tracePt t="73176" x="5480050" y="5422900"/>
          <p14:tracePt t="73192" x="5440363" y="5429250"/>
          <p14:tracePt t="73210" x="5389563" y="5435600"/>
          <p14:tracePt t="73226" x="5332413" y="5440363"/>
          <p14:tracePt t="73243" x="5297488" y="5440363"/>
          <p14:tracePt t="73259" x="5268913" y="5440363"/>
          <p14:tracePt t="73276" x="5240338" y="5440363"/>
          <p14:tracePt t="73292" x="5207000" y="5435600"/>
          <p14:tracePt t="73309" x="5189538" y="5435600"/>
          <p14:tracePt t="73325" x="5178425" y="5435600"/>
          <p14:tracePt t="73342" x="5172075" y="5435600"/>
          <p14:tracePt t="74338" x="5172075" y="5429250"/>
          <p14:tracePt t="75798" x="5178425" y="5429250"/>
          <p14:tracePt t="75827" x="5183188" y="5422900"/>
          <p14:tracePt t="75835" x="5200650" y="5418138"/>
          <p14:tracePt t="75835" x="5207000" y="5418138"/>
          <p14:tracePt t="75844" x="5222875" y="5411788"/>
          <p14:tracePt t="75860" x="5240338" y="5407025"/>
          <p14:tracePt t="75877" x="5246688" y="5407025"/>
          <p14:tracePt t="75893" x="5246688" y="5400675"/>
          <p14:tracePt t="75910" x="5251450" y="5400675"/>
          <p14:tracePt t="76259" x="5257800" y="5400675"/>
          <p14:tracePt t="76276" x="5257800" y="5394325"/>
          <p14:tracePt t="76299" x="5264150" y="5394325"/>
          <p14:tracePt t="76347" x="5264150" y="5389563"/>
          <p14:tracePt t="76355" x="5268913" y="5383213"/>
          <p14:tracePt t="76363" x="5280025" y="5383213"/>
          <p14:tracePt t="76376" x="5280025" y="5378450"/>
          <p14:tracePt t="76393" x="5286375" y="5378450"/>
          <p14:tracePt t="76410" x="5292725" y="5378450"/>
          <p14:tracePt t="76611" x="5297488" y="5378450"/>
          <p14:tracePt t="76627" x="5321300" y="5365750"/>
          <p14:tracePt t="76627" x="5349875" y="5360988"/>
          <p14:tracePt t="76644" x="5418138" y="5343525"/>
          <p14:tracePt t="76660" x="5480050" y="5332413"/>
          <p14:tracePt t="76676" x="5554663" y="5321300"/>
          <p14:tracePt t="76693" x="5600700" y="5303838"/>
          <p14:tracePt t="76710" x="5640388" y="5303838"/>
          <p14:tracePt t="76726" x="5668963" y="5292725"/>
          <p14:tracePt t="76743" x="5686425" y="5286375"/>
          <p14:tracePt t="76843" x="5686425" y="5280025"/>
          <p14:tracePt t="76859" x="5692775" y="5275263"/>
          <p14:tracePt t="76876" x="5703888" y="5264150"/>
          <p14:tracePt t="76893" x="5703888" y="5251450"/>
          <p14:tracePt t="76909" x="5715000" y="5235575"/>
          <p14:tracePt t="76927" x="5726113" y="5222875"/>
          <p14:tracePt t="76943" x="5726113" y="5218113"/>
          <p14:tracePt t="76960" x="5732463" y="5207000"/>
          <p14:tracePt t="76976" x="5737225" y="5189538"/>
          <p14:tracePt t="76993" x="5749925" y="5172075"/>
          <p14:tracePt t="77009" x="5749925" y="5149850"/>
          <p14:tracePt t="77026" x="5749925" y="5126038"/>
          <p14:tracePt t="77043" x="5761038" y="5092700"/>
          <p14:tracePt t="77060" x="5761038" y="5075238"/>
          <p14:tracePt t="77076" x="5765800" y="5051425"/>
          <p14:tracePt t="77093" x="5765800" y="5035550"/>
          <p14:tracePt t="77109" x="5765800" y="5018088"/>
          <p14:tracePt t="77127" x="5765800" y="5000625"/>
          <p14:tracePt t="77143" x="5765800" y="4983163"/>
          <p14:tracePt t="77160" x="5765800" y="4972050"/>
          <p14:tracePt t="77176" x="5765800" y="4949825"/>
          <p14:tracePt t="77193" x="5765800" y="4937125"/>
          <p14:tracePt t="77210" x="5772150" y="4921250"/>
          <p14:tracePt t="77227" x="5772150" y="4914900"/>
          <p14:tracePt t="77243" x="5772150" y="4886325"/>
          <p14:tracePt t="77260" x="5778500" y="4868863"/>
          <p14:tracePt t="77276" x="5778500" y="4851400"/>
          <p14:tracePt t="77293" x="5778500" y="4840288"/>
          <p14:tracePt t="77309" x="5778500" y="4829175"/>
          <p14:tracePt t="77327" x="5778500" y="4811713"/>
          <p14:tracePt t="77343" x="5778500" y="4800600"/>
          <p14:tracePt t="77360" x="5778500" y="4789488"/>
          <p14:tracePt t="77376" x="5778500" y="4772025"/>
          <p14:tracePt t="77393" x="5783263" y="4754563"/>
          <p14:tracePt t="77409" x="5783263" y="4737100"/>
          <p14:tracePt t="77427" x="5783263" y="4725988"/>
          <p14:tracePt t="77443" x="5789613" y="4708525"/>
          <p14:tracePt t="77460" x="5789613" y="4697413"/>
          <p14:tracePt t="77476" x="5789613" y="4686300"/>
          <p14:tracePt t="77493" x="5789613" y="4679950"/>
          <p14:tracePt t="77509" x="5789613" y="4675188"/>
          <p14:tracePt t="77527" x="5789613" y="4668838"/>
          <p14:tracePt t="77543" x="5789613" y="4664075"/>
          <p14:tracePt t="77659" x="5783263" y="4664075"/>
          <p14:tracePt t="77667" x="5778500" y="4657725"/>
          <p14:tracePt t="77676" x="5772150" y="4657725"/>
          <p14:tracePt t="77693" x="5765800" y="4651375"/>
          <p14:tracePt t="77709" x="5754688" y="4651375"/>
          <p14:tracePt t="77727" x="5732463" y="4640263"/>
          <p14:tracePt t="77743" x="5708650" y="4635500"/>
          <p14:tracePt t="77761" x="5692775" y="4629150"/>
          <p14:tracePt t="77776" x="5680075" y="4622800"/>
          <p14:tracePt t="77793" x="5675313" y="4622800"/>
          <p14:tracePt t="77809" x="5668963" y="4622800"/>
          <p14:tracePt t="77826" x="5668963" y="4618038"/>
          <p14:tracePt t="77843" x="5657850" y="4611688"/>
          <p14:tracePt t="77860" x="5651500" y="4611688"/>
          <p14:tracePt t="77876" x="5646738" y="4611688"/>
          <p14:tracePt t="77893" x="5640388" y="4611688"/>
          <p14:tracePt t="77909" x="5635625" y="4606925"/>
          <p14:tracePt t="77926" x="5611813" y="4600575"/>
          <p14:tracePt t="77943" x="5607050" y="4600575"/>
          <p14:tracePt t="77960" x="5589588" y="4600575"/>
          <p14:tracePt t="77976" x="5572125" y="4600575"/>
          <p14:tracePt t="77993" x="5554663" y="4600575"/>
          <p14:tracePt t="78009" x="5532438" y="4600575"/>
          <p14:tracePt t="78027" x="5514975" y="4600575"/>
          <p14:tracePt t="78043" x="5486400" y="4600575"/>
          <p14:tracePt t="78060" x="5468938" y="4600575"/>
          <p14:tracePt t="78076" x="5457825" y="4600575"/>
          <p14:tracePt t="78093" x="5440363" y="4600575"/>
          <p14:tracePt t="78109" x="5429250" y="4600575"/>
          <p14:tracePt t="78126" x="5422900" y="4600575"/>
          <p14:tracePt t="78143" x="5418138" y="4600575"/>
          <p14:tracePt t="78403" x="5411788" y="4600575"/>
          <p14:tracePt t="78410" x="5400675" y="4606925"/>
          <p14:tracePt t="78426" x="5372100" y="4618038"/>
          <p14:tracePt t="78444" x="5360988" y="4622800"/>
          <p14:tracePt t="78459" x="5349875" y="4629150"/>
          <p14:tracePt t="78477" x="5343525" y="4629150"/>
          <p14:tracePt t="79243" x="5349875" y="4622800"/>
          <p14:tracePt t="79251" x="5365750" y="4622800"/>
          <p14:tracePt t="79267" x="5389563" y="4611688"/>
          <p14:tracePt t="79276" x="5418138" y="4606925"/>
          <p14:tracePt t="79293" x="5446713" y="4600575"/>
          <p14:tracePt t="79310" x="5492750" y="4589463"/>
          <p14:tracePt t="79326" x="5565775" y="4578350"/>
          <p14:tracePt t="79343" x="5646738" y="4572000"/>
          <p14:tracePt t="79359" x="5726113" y="4560888"/>
          <p14:tracePt t="79377" x="5807075" y="4554538"/>
          <p14:tracePt t="79393" x="5875338" y="4549775"/>
          <p14:tracePt t="79410" x="5932488" y="4537075"/>
          <p14:tracePt t="79426" x="5965825" y="4537075"/>
          <p14:tracePt t="79426" x="5989638" y="4532313"/>
          <p14:tracePt t="79443" x="6007100" y="4521200"/>
          <p14:tracePt t="79459" x="6035675" y="4521200"/>
          <p14:tracePt t="79476" x="6057900" y="4521200"/>
          <p14:tracePt t="79493" x="6080125" y="4514850"/>
          <p14:tracePt t="79509" x="6121400" y="4514850"/>
          <p14:tracePt t="79526" x="6149975" y="4508500"/>
          <p14:tracePt t="79543" x="6189663" y="4508500"/>
          <p14:tracePt t="79559" x="6235700" y="4508500"/>
          <p14:tracePt t="79576" x="6303963" y="4503738"/>
          <p14:tracePt t="79593" x="6372225" y="4503738"/>
          <p14:tracePt t="79610" x="6451600" y="4503738"/>
          <p14:tracePt t="79626" x="6537325" y="4503738"/>
          <p14:tracePt t="79626" x="6583363" y="4503738"/>
          <p14:tracePt t="79643" x="6664325" y="4503738"/>
          <p14:tracePt t="79659" x="6737350" y="4514850"/>
          <p14:tracePt t="79676" x="6794500" y="4521200"/>
          <p14:tracePt t="79693" x="6840538" y="4537075"/>
          <p14:tracePt t="79709" x="6864350" y="4537075"/>
          <p14:tracePt t="79726" x="6886575" y="4549775"/>
          <p14:tracePt t="79743" x="6897688" y="4549775"/>
          <p14:tracePt t="79803" x="6897688" y="4554538"/>
          <p14:tracePt t="79859" x="6904038" y="4554538"/>
          <p14:tracePt t="79862" x="6908800" y="4565650"/>
          <p14:tracePt t="79876" x="6915150" y="4572000"/>
          <p14:tracePt t="79893" x="6921500" y="4572000"/>
          <p14:tracePt t="79910" x="6932613" y="4583113"/>
          <p14:tracePt t="79947" x="6937375" y="4583113"/>
          <p14:tracePt t="80075" x="6937375" y="4589463"/>
          <p14:tracePt t="81195" x="6932613" y="4589463"/>
          <p14:tracePt t="81203" x="6926263" y="4589463"/>
          <p14:tracePt t="81211" x="6904038" y="4583113"/>
          <p14:tracePt t="81226" x="6875463" y="4583113"/>
          <p14:tracePt t="81243" x="6823075" y="4578350"/>
          <p14:tracePt t="81260" x="6789738" y="4578350"/>
          <p14:tracePt t="81276" x="6761163" y="4578350"/>
          <p14:tracePt t="81293" x="6750050" y="4578350"/>
          <p14:tracePt t="81309" x="6732588" y="4578350"/>
          <p14:tracePt t="81327" x="6708775" y="4578350"/>
          <p14:tracePt t="81343" x="6680200" y="4578350"/>
          <p14:tracePt t="81359" x="6646863" y="4578350"/>
          <p14:tracePt t="81376" x="6600825" y="4578350"/>
          <p14:tracePt t="81393" x="6550025" y="4578350"/>
          <p14:tracePt t="81409" x="6486525" y="4578350"/>
          <p14:tracePt t="81426" x="6418263" y="4578350"/>
          <p14:tracePt t="81443" x="6297613" y="4578350"/>
          <p14:tracePt t="81460" x="6218238" y="4578350"/>
          <p14:tracePt t="81476" x="6149975" y="4578350"/>
          <p14:tracePt t="81493" x="6080125" y="4578350"/>
          <p14:tracePt t="81509" x="6018213" y="4578350"/>
          <p14:tracePt t="81526" x="5972175" y="4578350"/>
          <p14:tracePt t="81542" x="5921375" y="4578350"/>
          <p14:tracePt t="81559" x="5886450" y="4578350"/>
          <p14:tracePt t="81576" x="5857875" y="4578350"/>
          <p14:tracePt t="81593" x="5835650" y="4578350"/>
          <p14:tracePt t="81609" x="5811838" y="4578350"/>
          <p14:tracePt t="81626" x="5794375" y="4578350"/>
          <p14:tracePt t="81642" x="5778500" y="4583113"/>
          <p14:tracePt t="81659" x="5765800" y="4589463"/>
          <p14:tracePt t="81676" x="5743575" y="4600575"/>
          <p14:tracePt t="81693" x="5721350" y="4611688"/>
          <p14:tracePt t="81709" x="5697538" y="4629150"/>
          <p14:tracePt t="81726" x="5668963" y="4646613"/>
          <p14:tracePt t="81742" x="5635625" y="4668838"/>
          <p14:tracePt t="81759" x="5611813" y="4692650"/>
          <p14:tracePt t="81776" x="5589588" y="4714875"/>
          <p14:tracePt t="81792" x="5565775" y="4732338"/>
          <p14:tracePt t="81810" x="5549900" y="4754563"/>
          <p14:tracePt t="81827" x="5537200" y="4772025"/>
          <p14:tracePt t="81827" x="5526088" y="4783138"/>
          <p14:tracePt t="81843" x="5521325" y="4789488"/>
          <p14:tracePt t="81859" x="5508625" y="4806950"/>
          <p14:tracePt t="81876" x="5503863" y="4829175"/>
          <p14:tracePt t="81892" x="5486400" y="4857750"/>
          <p14:tracePt t="81910" x="5468938" y="4886325"/>
          <p14:tracePt t="81926" x="5451475" y="4921250"/>
          <p14:tracePt t="81943" x="5440363" y="4943475"/>
          <p14:tracePt t="81959" x="5422900" y="4978400"/>
          <p14:tracePt t="81976" x="5407025" y="5000625"/>
          <p14:tracePt t="81992" x="5389563" y="5029200"/>
          <p14:tracePt t="82010" x="5378450" y="5051425"/>
          <p14:tracePt t="82026" x="5365750" y="5080000"/>
          <p14:tracePt t="82026" x="5360988" y="5092700"/>
          <p14:tracePt t="82043" x="5349875" y="5114925"/>
          <p14:tracePt t="82059" x="5343525" y="5126038"/>
          <p14:tracePt t="82076" x="5337175" y="5137150"/>
          <p14:tracePt t="82092" x="5332413" y="5154613"/>
          <p14:tracePt t="82110" x="5326063" y="5172075"/>
          <p14:tracePt t="82126" x="5321300" y="5189538"/>
          <p14:tracePt t="82143" x="5314950" y="5200650"/>
          <p14:tracePt t="82159" x="5314950" y="5218113"/>
          <p14:tracePt t="82176" x="5314950" y="5229225"/>
          <p14:tracePt t="82192" x="5308600" y="5246688"/>
          <p14:tracePt t="82210" x="5308600" y="5251450"/>
          <p14:tracePt t="82226" x="5303838" y="5264150"/>
          <p14:tracePt t="82226" x="5303838" y="5275263"/>
          <p14:tracePt t="82243" x="5303838" y="5280025"/>
          <p14:tracePt t="82259" x="5303838" y="5292725"/>
          <p14:tracePt t="82276" x="5303838" y="5297488"/>
          <p14:tracePt t="82292" x="5303838" y="5308600"/>
          <p14:tracePt t="82310" x="5303838" y="5314950"/>
          <p14:tracePt t="82326" x="5303838" y="5321300"/>
          <p14:tracePt t="82343" x="5303838" y="5326063"/>
          <p14:tracePt t="82379" x="5303838" y="5332413"/>
          <p14:tracePt t="82395" x="5303838" y="5337175"/>
          <p14:tracePt t="82419" x="5303838" y="5343525"/>
          <p14:tracePt t="82427" x="5303838" y="5349875"/>
          <p14:tracePt t="82443" x="5303838" y="5354638"/>
          <p14:tracePt t="82491" x="5303838" y="5360988"/>
          <p14:tracePt t="82499" x="5303838" y="5365750"/>
          <p14:tracePt t="82509" x="5297488" y="5365750"/>
          <p14:tracePt t="84147" x="5297488" y="5372100"/>
          <p14:tracePt t="85891" x="5297488" y="5365750"/>
          <p14:tracePt t="85899" x="5297488" y="5354638"/>
          <p14:tracePt t="85909" x="5308600" y="5337175"/>
          <p14:tracePt t="85926" x="5314950" y="5326063"/>
          <p14:tracePt t="85943" x="5326063" y="5308600"/>
          <p14:tracePt t="85959" x="5332413" y="5292725"/>
          <p14:tracePt t="85976" x="5337175" y="5280025"/>
          <p14:tracePt t="85992" x="5349875" y="5264150"/>
          <p14:tracePt t="86009" x="5360988" y="5246688"/>
          <p14:tracePt t="86025" x="5372100" y="5222875"/>
          <p14:tracePt t="86025" x="5378450" y="5211763"/>
          <p14:tracePt t="86043" x="5389563" y="5194300"/>
          <p14:tracePt t="86059" x="5400675" y="5178425"/>
          <p14:tracePt t="86076" x="5407025" y="5154613"/>
          <p14:tracePt t="86092" x="5411788" y="5137150"/>
          <p14:tracePt t="86109" x="5429250" y="5114925"/>
          <p14:tracePt t="86125" x="5440363" y="5086350"/>
          <p14:tracePt t="86143" x="5457825" y="5057775"/>
          <p14:tracePt t="86159" x="5480050" y="5022850"/>
          <p14:tracePt t="86176" x="5508625" y="4989513"/>
          <p14:tracePt t="86192" x="5526088" y="4960938"/>
          <p14:tracePt t="86209" x="5549900" y="4932363"/>
          <p14:tracePt t="86225" x="5565775" y="4908550"/>
          <p14:tracePt t="86225" x="5578475" y="4897438"/>
          <p14:tracePt t="86243" x="5600700" y="4875213"/>
          <p14:tracePt t="86259" x="5611813" y="4864100"/>
          <p14:tracePt t="86276" x="5622925" y="4851400"/>
          <p14:tracePt t="86292" x="5635625" y="4846638"/>
          <p14:tracePt t="86411" x="5635625" y="4840288"/>
          <p14:tracePt t="86427" x="5635625" y="4835525"/>
          <p14:tracePt t="86429" x="5635625" y="4829175"/>
          <p14:tracePt t="86442" x="5635625" y="4822825"/>
          <p14:tracePt t="86459" x="5635625" y="4811713"/>
          <p14:tracePt t="86476" x="5635625" y="4806950"/>
          <p14:tracePt t="86492" x="5635625" y="4794250"/>
          <p14:tracePt t="86509" x="5635625" y="4783138"/>
          <p14:tracePt t="86525" x="5635625" y="4778375"/>
          <p14:tracePt t="86542" x="5635625" y="4772025"/>
          <p14:tracePt t="86763" x="5629275" y="4772025"/>
          <p14:tracePt t="86779" x="5622925" y="4772025"/>
          <p14:tracePt t="86792" x="5618163" y="4772025"/>
          <p14:tracePt t="86809" x="5607050" y="4772025"/>
          <p14:tracePt t="86826" x="5600700" y="4772025"/>
          <p14:tracePt t="86872" x="5594350" y="4772025"/>
          <p14:tracePt t="86915" x="5589588" y="4772025"/>
          <p14:tracePt t="86925" x="5589588" y="4765675"/>
          <p14:tracePt t="86927" x="5583238" y="4765675"/>
          <p14:tracePt t="86942" x="5578475" y="4754563"/>
          <p14:tracePt t="86979" x="5572125" y="4754563"/>
          <p14:tracePt t="86987" x="5572125" y="4749800"/>
          <p14:tracePt t="86993" x="5565775" y="4749800"/>
          <p14:tracePt t="87009" x="5561013" y="4743450"/>
          <p14:tracePt t="87026" x="5561013" y="4737100"/>
          <p14:tracePt t="87042" x="5554663" y="4732338"/>
          <p14:tracePt t="87083" x="5549900" y="4732338"/>
          <p14:tracePt t="87099" x="5543550" y="4732338"/>
          <p14:tracePt t="87109" x="5543550" y="4725988"/>
          <p14:tracePt t="87126" x="5537200" y="4725988"/>
          <p14:tracePt t="87163" x="5532438" y="4725988"/>
          <p14:tracePt t="87179" x="5526088" y="4725988"/>
          <p14:tracePt t="87192" x="5526088" y="4721225"/>
          <p14:tracePt t="87193" x="5521325" y="4714875"/>
          <p14:tracePt t="87209" x="5508625" y="4714875"/>
          <p14:tracePt t="87226" x="5503863" y="4708525"/>
          <p14:tracePt t="87242" x="5486400" y="4697413"/>
          <p14:tracePt t="87259" x="5475288" y="4697413"/>
          <p14:tracePt t="87275" x="5468938" y="4692650"/>
          <p14:tracePt t="87293" x="5464175" y="4686300"/>
          <p14:tracePt t="87515" x="5468938" y="4686300"/>
          <p14:tracePt t="87525" x="5475288" y="4679950"/>
          <p14:tracePt t="87526" x="5486400" y="4675188"/>
          <p14:tracePt t="87542" x="5492750" y="4668838"/>
          <p14:tracePt t="87559" x="5492750" y="4646613"/>
          <p14:tracePt t="87575" x="5486400" y="4629150"/>
          <p14:tracePt t="87593" x="5468938" y="4606925"/>
          <p14:tracePt t="87609" x="5464175" y="4594225"/>
          <p14:tracePt t="87626" x="5446713" y="4578350"/>
          <p14:tracePt t="87642" x="5422900" y="4554538"/>
          <p14:tracePt t="87660" x="5400675" y="4543425"/>
          <p14:tracePt t="87675" x="5383213" y="4532313"/>
          <p14:tracePt t="87692" x="5365750" y="4525963"/>
          <p14:tracePt t="87709" x="5354638" y="4521200"/>
          <p14:tracePt t="87726" x="5343525" y="4521200"/>
          <p14:tracePt t="87742" x="5337175" y="4521200"/>
          <p14:tracePt t="88115" x="5332413" y="4521200"/>
          <p14:tracePt t="88131" x="5321300" y="4521200"/>
          <p14:tracePt t="88142" x="5308600" y="4521200"/>
          <p14:tracePt t="88145" x="5303838" y="4525963"/>
          <p14:tracePt t="88159" x="5297488" y="4532313"/>
          <p14:tracePt t="88175" x="5292725" y="4532313"/>
          <p14:tracePt t="88192" x="5280025" y="4537075"/>
          <p14:tracePt t="88209" x="5275263" y="4537075"/>
          <p14:tracePt t="88226" x="5268913" y="4543425"/>
          <p14:tracePt t="88242" x="5264150" y="4543425"/>
          <p14:tracePt t="88283" x="5264150" y="4549775"/>
          <p14:tracePt t="88291" x="5257800" y="4549775"/>
          <p14:tracePt t="88299" x="5251450" y="4549775"/>
          <p14:tracePt t="89196" x="5257800" y="4549775"/>
          <p14:tracePt t="89220" x="5264150" y="4549775"/>
          <p14:tracePt t="89228" x="5275263" y="4543425"/>
          <p14:tracePt t="89228" x="5280025" y="4543425"/>
          <p14:tracePt t="89244" x="5303838" y="4537075"/>
          <p14:tracePt t="89260" x="5326063" y="4532313"/>
          <p14:tracePt t="89277" x="5349875" y="4532313"/>
          <p14:tracePt t="89293" x="5378450" y="4532313"/>
          <p14:tracePt t="89310" x="5407025" y="4532313"/>
          <p14:tracePt t="89326" x="5429250" y="4532313"/>
          <p14:tracePt t="89343" x="5464175" y="4532313"/>
          <p14:tracePt t="89360" x="5508625" y="4532313"/>
          <p14:tracePt t="89377" x="5554663" y="4532313"/>
          <p14:tracePt t="89393" x="5611813" y="4532313"/>
          <p14:tracePt t="89410" x="5675313" y="4532313"/>
          <p14:tracePt t="89426" x="5749925" y="4532313"/>
          <p14:tracePt t="89426" x="5783263" y="4525963"/>
          <p14:tracePt t="89444" x="5857875" y="4525963"/>
          <p14:tracePt t="89460" x="5937250" y="4525963"/>
          <p14:tracePt t="89476" x="6022975" y="4525963"/>
          <p14:tracePt t="89493" x="6121400" y="4525963"/>
          <p14:tracePt t="89510" x="6218238" y="4525963"/>
          <p14:tracePt t="89526" x="6321425" y="4521200"/>
          <p14:tracePt t="89543" x="6423025" y="4514850"/>
          <p14:tracePt t="89560" x="6526213" y="4514850"/>
          <p14:tracePt t="89577" x="6640513" y="4514850"/>
          <p14:tracePt t="89593" x="6772275" y="4514850"/>
          <p14:tracePt t="89610" x="6897688" y="4514850"/>
          <p14:tracePt t="89626" x="7023100" y="4521200"/>
          <p14:tracePt t="89643" x="7194550" y="4532313"/>
          <p14:tracePt t="89660" x="7269163" y="4537075"/>
          <p14:tracePt t="89676" x="7304088" y="4537075"/>
          <p14:tracePt t="89693" x="7315200" y="4537075"/>
          <p14:tracePt t="89939" x="7308850" y="4537075"/>
          <p14:tracePt t="89953" x="7304088" y="4537075"/>
          <p14:tracePt t="89961" x="7264400" y="4537075"/>
          <p14:tracePt t="89976" x="7218363" y="4537075"/>
          <p14:tracePt t="89993" x="7137400" y="4537075"/>
          <p14:tracePt t="90010" x="7035800" y="4537075"/>
          <p14:tracePt t="90027" x="6915150" y="4543425"/>
          <p14:tracePt t="90043" x="6646863" y="4543425"/>
          <p14:tracePt t="90060" x="6400800" y="4549775"/>
          <p14:tracePt t="90076" x="6161088" y="4549775"/>
          <p14:tracePt t="90093" x="5903913" y="4549775"/>
          <p14:tracePt t="90110" x="5692775" y="4549775"/>
          <p14:tracePt t="90127" x="5514975" y="4549775"/>
          <p14:tracePt t="90143" x="5343525" y="4549775"/>
          <p14:tracePt t="90160" x="5194300" y="4549775"/>
          <p14:tracePt t="90176" x="5080000" y="4549775"/>
          <p14:tracePt t="90193" x="4989513" y="4549775"/>
          <p14:tracePt t="90210" x="4937125" y="4549775"/>
          <p14:tracePt t="90227" x="4908550" y="4549775"/>
          <p14:tracePt t="90243" x="4903788" y="4549775"/>
          <p14:tracePt t="90412" x="4903788" y="4543425"/>
          <p14:tracePt t="91596" x="4903788" y="4549775"/>
          <p14:tracePt t="91612" x="4903788" y="4554538"/>
          <p14:tracePt t="91628" x="4903788" y="4560888"/>
          <p14:tracePt t="91628" x="4903788" y="4565650"/>
          <p14:tracePt t="91644" x="4903788" y="4578350"/>
          <p14:tracePt t="91660" x="4914900" y="4594225"/>
          <p14:tracePt t="91676" x="4943475" y="4600575"/>
          <p14:tracePt t="91693" x="4972050" y="4618038"/>
          <p14:tracePt t="91710" x="5006975" y="4618038"/>
          <p14:tracePt t="91726" x="5040313" y="4618038"/>
          <p14:tracePt t="91743" x="5097463" y="4618038"/>
          <p14:tracePt t="91759" x="5183188" y="4594225"/>
          <p14:tracePt t="91776" x="5275263" y="4578350"/>
          <p14:tracePt t="91793" x="5360988" y="4554538"/>
          <p14:tracePt t="91810" x="5446713" y="4537075"/>
          <p14:tracePt t="91826" x="5526088" y="4521200"/>
          <p14:tracePt t="91843" x="5589588" y="4503738"/>
          <p14:tracePt t="91860" x="5600700" y="4497388"/>
          <p14:tracePt t="91877" x="5600700" y="4492625"/>
          <p14:tracePt t="91931" x="5607050" y="4492625"/>
          <p14:tracePt t="91939" x="5607050" y="4486275"/>
          <p14:tracePt t="91943" x="5611813" y="4479925"/>
          <p14:tracePt t="91960" x="5618163" y="4468813"/>
          <p14:tracePt t="91977" x="5618163" y="4464050"/>
          <p14:tracePt t="91993" x="5629275" y="4451350"/>
          <p14:tracePt t="92010" x="5629275" y="4440238"/>
          <p14:tracePt t="92026" x="5635625" y="4435475"/>
          <p14:tracePt t="92026" x="5640388" y="4435475"/>
          <p14:tracePt t="92043" x="5646738" y="4429125"/>
          <p14:tracePt t="92060" x="5651500" y="4422775"/>
          <p14:tracePt t="92077" x="5657850" y="4422775"/>
          <p14:tracePt t="92331" x="5664200" y="4422775"/>
          <p14:tracePt t="92343" x="5668963" y="4422775"/>
          <p14:tracePt t="92343" x="5675313" y="4422775"/>
          <p14:tracePt t="92359" x="5686425" y="4429125"/>
          <p14:tracePt t="92376" x="5697538" y="4429125"/>
          <p14:tracePt t="92393" x="5715000" y="4440238"/>
          <p14:tracePt t="92410" x="5726113" y="4446588"/>
          <p14:tracePt t="92426" x="5737225" y="4446588"/>
          <p14:tracePt t="92443" x="5749925" y="4451350"/>
          <p14:tracePt t="92459" x="5749925" y="4457700"/>
          <p14:tracePt t="92571" x="5749925" y="4464050"/>
          <p14:tracePt t="92604" x="5749925" y="4468813"/>
          <p14:tracePt t="92611" x="5749925" y="4475163"/>
          <p14:tracePt t="92628" x="5743575" y="4479925"/>
          <p14:tracePt t="92643" x="5737225" y="4486275"/>
          <p14:tracePt t="92660" x="5737225" y="4497388"/>
          <p14:tracePt t="92676" x="5726113" y="4514850"/>
          <p14:tracePt t="92693" x="5726113" y="4537075"/>
          <p14:tracePt t="92710" x="5721350" y="4554538"/>
          <p14:tracePt t="92726" x="5715000" y="4583113"/>
          <p14:tracePt t="92743" x="5715000" y="4611688"/>
          <p14:tracePt t="92759" x="5708650" y="4640263"/>
          <p14:tracePt t="92776" x="5708650" y="4675188"/>
          <p14:tracePt t="92793" x="5708650" y="4725988"/>
          <p14:tracePt t="92810" x="5708650" y="4765675"/>
          <p14:tracePt t="92826" x="5708650" y="4811713"/>
          <p14:tracePt t="92843" x="5708650" y="4886325"/>
          <p14:tracePt t="92860" x="5708650" y="4932363"/>
          <p14:tracePt t="92876" x="5708650" y="4978400"/>
          <p14:tracePt t="92893" x="5708650" y="5018088"/>
          <p14:tracePt t="92909" x="5708650" y="5046663"/>
          <p14:tracePt t="92926" x="5708650" y="5075238"/>
          <p14:tracePt t="92943" x="5708650" y="5092700"/>
          <p14:tracePt t="92959" x="5708650" y="5108575"/>
          <p14:tracePt t="92976" x="5708650" y="5121275"/>
          <p14:tracePt t="92993" x="5708650" y="5143500"/>
          <p14:tracePt t="93010" x="5708650" y="5165725"/>
          <p14:tracePt t="93026" x="5708650" y="5200650"/>
          <p14:tracePt t="93026" x="5715000" y="5211763"/>
          <p14:tracePt t="93043" x="5715000" y="5240338"/>
          <p14:tracePt t="93059" x="5721350" y="5264150"/>
          <p14:tracePt t="93076" x="5726113" y="5297488"/>
          <p14:tracePt t="93093" x="5726113" y="5326063"/>
          <p14:tracePt t="93109" x="5737225" y="5365750"/>
          <p14:tracePt t="93126" x="5743575" y="5394325"/>
          <p14:tracePt t="93143" x="5754688" y="5440363"/>
          <p14:tracePt t="93159" x="5765800" y="5480050"/>
          <p14:tracePt t="93176" x="5778500" y="5521325"/>
          <p14:tracePt t="93193" x="5789613" y="5561013"/>
          <p14:tracePt t="93209" x="5800725" y="5600700"/>
          <p14:tracePt t="93226" x="5807075" y="5635625"/>
          <p14:tracePt t="93243" x="5818188" y="5675313"/>
          <p14:tracePt t="93259" x="5829300" y="5703888"/>
          <p14:tracePt t="93276" x="5846763" y="5732463"/>
          <p14:tracePt t="93293" x="5857875" y="5761038"/>
          <p14:tracePt t="93309" x="5875338" y="5789613"/>
          <p14:tracePt t="93326" x="5892800" y="5811838"/>
          <p14:tracePt t="93343" x="5908675" y="5829300"/>
          <p14:tracePt t="93360" x="5921375" y="5840413"/>
          <p14:tracePt t="93376" x="5937250" y="5846763"/>
          <p14:tracePt t="93393" x="5961063" y="5851525"/>
          <p14:tracePt t="93409" x="5983288" y="5851525"/>
          <p14:tracePt t="93426" x="6011863" y="5851525"/>
          <p14:tracePt t="93443" x="6064250" y="5846763"/>
          <p14:tracePt t="93460" x="6097588" y="5840413"/>
          <p14:tracePt t="93476" x="6143625" y="5835650"/>
          <p14:tracePt t="93493" x="6200775" y="5822950"/>
          <p14:tracePt t="93509" x="6257925" y="5818188"/>
          <p14:tracePt t="93526" x="6337300" y="5811838"/>
          <p14:tracePt t="93542" x="6423025" y="5811838"/>
          <p14:tracePt t="93560" x="6508750" y="5811838"/>
          <p14:tracePt t="93576" x="6589713" y="5811838"/>
          <p14:tracePt t="93593" x="6657975" y="5807075"/>
          <p14:tracePt t="93609" x="6732588" y="5807075"/>
          <p14:tracePt t="93626" x="6778625" y="5800725"/>
          <p14:tracePt t="93642" x="6811963" y="5800725"/>
          <p14:tracePt t="93660" x="6818313" y="5800725"/>
          <p14:tracePt t="94500" x="6818313" y="5794375"/>
          <p14:tracePt t="94514" x="6818313" y="5789613"/>
          <p14:tracePt t="94563" x="6823075" y="5789613"/>
          <p14:tracePt t="94819" x="6823075" y="5783263"/>
          <p14:tracePt t="94835" x="6829425" y="5778500"/>
          <p14:tracePt t="94843" x="6858000" y="5743575"/>
          <p14:tracePt t="94860" x="6880225" y="5708650"/>
          <p14:tracePt t="94876" x="6908800" y="5675313"/>
          <p14:tracePt t="94893" x="6943725" y="5640388"/>
          <p14:tracePt t="94909" x="6983413" y="5611813"/>
          <p14:tracePt t="94926" x="7023100" y="5572125"/>
          <p14:tracePt t="94942" x="7064375" y="5543550"/>
          <p14:tracePt t="94959" x="7104063" y="5521325"/>
          <p14:tracePt t="94976" x="7143750" y="5492750"/>
          <p14:tracePt t="94993" x="7183438" y="5468938"/>
          <p14:tracePt t="95010" x="7218363" y="5446713"/>
          <p14:tracePt t="95026" x="7240588" y="5422900"/>
          <p14:tracePt t="95043" x="7264400" y="5394325"/>
          <p14:tracePt t="95060" x="7280275" y="5378450"/>
          <p14:tracePt t="95076" x="7297738" y="5354638"/>
          <p14:tracePt t="95092" x="7308850" y="5337175"/>
          <p14:tracePt t="95110" x="7321550" y="5321300"/>
          <p14:tracePt t="95126" x="7326313" y="5303838"/>
          <p14:tracePt t="95143" x="7337425" y="5286375"/>
          <p14:tracePt t="95159" x="7343775" y="5268913"/>
          <p14:tracePt t="95176" x="7350125" y="5264150"/>
          <p14:tracePt t="95192" x="7350125" y="5257800"/>
          <p14:tracePt t="95210" x="7354888" y="5251450"/>
          <p14:tracePt t="95226" x="7354888" y="5246688"/>
          <p14:tracePt t="95243" x="7354888" y="5240338"/>
          <p14:tracePt t="95259" x="7361238" y="5229225"/>
          <p14:tracePt t="95276" x="7361238" y="5222875"/>
          <p14:tracePt t="95315" x="7361238" y="5211763"/>
          <p14:tracePt t="95323" x="7354888" y="5211763"/>
          <p14:tracePt t="95331" x="7350125" y="5207000"/>
          <p14:tracePt t="95343" x="7343775" y="5207000"/>
          <p14:tracePt t="95403" x="7337425" y="5207000"/>
          <p14:tracePt t="95411" x="7332663" y="5207000"/>
          <p14:tracePt t="95412" x="7321550" y="5211763"/>
          <p14:tracePt t="95426" x="7280275" y="5240338"/>
          <p14:tracePt t="95443" x="7189788" y="5303838"/>
          <p14:tracePt t="95459" x="7126288" y="5343525"/>
          <p14:tracePt t="95476" x="7092950" y="5383213"/>
          <p14:tracePt t="95493" x="7069138" y="5422900"/>
          <p14:tracePt t="95510" x="7069138" y="5457825"/>
          <p14:tracePt t="95526" x="7075488" y="5497513"/>
          <p14:tracePt t="95543" x="7115175" y="5532438"/>
          <p14:tracePt t="95559" x="7154863" y="5549900"/>
          <p14:tracePt t="95576" x="7189788" y="5561013"/>
          <p14:tracePt t="95592" x="7223125" y="5561013"/>
          <p14:tracePt t="95610" x="7240588" y="5561013"/>
          <p14:tracePt t="95626" x="7251700" y="5549900"/>
          <p14:tracePt t="95643" x="7258050" y="5537200"/>
          <p14:tracePt t="95659" x="7258050" y="5532438"/>
          <p14:tracePt t="95676" x="7258050" y="5521325"/>
          <p14:tracePt t="95692" x="7258050" y="5514975"/>
          <p14:tracePt t="95710" x="7246938" y="5492750"/>
          <p14:tracePt t="95726" x="7229475" y="5468938"/>
          <p14:tracePt t="95743" x="7194550" y="5429250"/>
          <p14:tracePt t="95759" x="7154863" y="5394325"/>
          <p14:tracePt t="95776" x="7126288" y="5378450"/>
          <p14:tracePt t="95792" x="7121525" y="5378450"/>
          <p14:tracePt t="95843" x="7115175" y="5394325"/>
          <p14:tracePt t="95851" x="7104063" y="5451475"/>
          <p14:tracePt t="95851" x="7104063" y="5480050"/>
          <p14:tracePt t="95867" x="7104063" y="5503863"/>
          <p14:tracePt t="95876" x="7108825" y="5526088"/>
          <p14:tracePt t="95892" x="7121525" y="5537200"/>
          <p14:tracePt t="95910" x="7137400" y="5543550"/>
          <p14:tracePt t="95926" x="7143750" y="5543550"/>
          <p14:tracePt t="95943" x="7161213" y="5537200"/>
          <p14:tracePt t="95959" x="7183438" y="5521325"/>
          <p14:tracePt t="95976" x="7200900" y="5492750"/>
          <p14:tracePt t="95992" x="7212013" y="5464175"/>
          <p14:tracePt t="96010" x="7212013" y="5418138"/>
          <p14:tracePt t="96026" x="7212013" y="5394325"/>
          <p14:tracePt t="96043" x="7194550" y="5360988"/>
          <p14:tracePt t="96059" x="7183438" y="5349875"/>
          <p14:tracePt t="96123" x="7178675" y="5349875"/>
          <p14:tracePt t="96123" x="7172325" y="5378450"/>
          <p14:tracePt t="96131" x="7172325" y="5407025"/>
          <p14:tracePt t="96143" x="7172325" y="5457825"/>
          <p14:tracePt t="96159" x="7178675" y="5486400"/>
          <p14:tracePt t="96176" x="7183438" y="5497513"/>
          <p14:tracePt t="96192" x="7189788" y="5497513"/>
          <p14:tracePt t="96210" x="7194550" y="5497513"/>
          <p14:tracePt t="96226" x="7200900" y="5492750"/>
          <p14:tracePt t="96243" x="7218363" y="5464175"/>
          <p14:tracePt t="96259" x="7235825" y="5394325"/>
          <p14:tracePt t="96276" x="7240588" y="5349875"/>
          <p14:tracePt t="96292" x="7240588" y="5326063"/>
          <p14:tracePt t="96309" x="7240588" y="5314950"/>
          <p14:tracePt t="96371" x="7235825" y="5321300"/>
          <p14:tracePt t="96379" x="7229475" y="5372100"/>
          <p14:tracePt t="96379" x="7229475" y="5394325"/>
          <p14:tracePt t="96395" x="7229475" y="5411788"/>
          <p14:tracePt t="96409" x="7229475" y="5446713"/>
          <p14:tracePt t="96426" x="7235825" y="5464175"/>
          <p14:tracePt t="96443" x="7240588" y="5464175"/>
          <p14:tracePt t="96460" x="7246938" y="5464175"/>
          <p14:tracePt t="96476" x="7251700" y="5457825"/>
          <p14:tracePt t="96493" x="7269163" y="5422900"/>
          <p14:tracePt t="96509" x="7275513" y="5383213"/>
          <p14:tracePt t="96526" x="7275513" y="5349875"/>
          <p14:tracePt t="96543" x="7275513" y="5314950"/>
          <p14:tracePt t="96559" x="7264400" y="5303838"/>
          <p14:tracePt t="96576" x="7258050" y="5297488"/>
          <p14:tracePt t="96592" x="7251700" y="5292725"/>
          <p14:tracePt t="96635" x="7246938" y="5292725"/>
          <p14:tracePt t="96683" x="7240588" y="5292725"/>
          <p14:tracePt t="96995" x="7240588" y="5286375"/>
          <p14:tracePt t="97003" x="7246938" y="5286375"/>
          <p14:tracePt t="97011" x="7251700" y="5275263"/>
          <p14:tracePt t="97026" x="7258050" y="5268913"/>
          <p14:tracePt t="97026" x="7264400" y="5257800"/>
          <p14:tracePt t="97043" x="7269163" y="5257800"/>
          <p14:tracePt t="97043" x="7275513" y="5251450"/>
          <p14:tracePt t="97059" x="7280275" y="5240338"/>
          <p14:tracePt t="97076" x="7292975" y="5235575"/>
          <p14:tracePt t="97093" x="7297738" y="5229225"/>
          <p14:tracePt t="97109" x="7297738" y="5222875"/>
          <p14:tracePt t="97126" x="7304088" y="5218113"/>
          <p14:tracePt t="97142" x="7315200" y="5218113"/>
          <p14:tracePt t="97160" x="7315200" y="5211763"/>
          <p14:tracePt t="97176" x="7315200" y="5207000"/>
          <p14:tracePt t="97675" x="7315200" y="5211763"/>
          <p14:tracePt t="97699" x="7315200" y="5218113"/>
          <p14:tracePt t="97726" x="7315200" y="5222875"/>
          <p14:tracePt t="97726" x="7321550" y="5222875"/>
          <p14:tracePt t="97742" x="7332663" y="5229225"/>
          <p14:tracePt t="97759" x="7366000" y="5240338"/>
          <p14:tracePt t="97776" x="7394575" y="5257800"/>
          <p14:tracePt t="97793" x="7435850" y="5268913"/>
          <p14:tracePt t="97809" x="7469188" y="5286375"/>
          <p14:tracePt t="97826" x="7504113" y="5297488"/>
          <p14:tracePt t="97842" x="7554913" y="5326063"/>
          <p14:tracePt t="97860" x="7594600" y="5343525"/>
          <p14:tracePt t="97876" x="7623175" y="5365750"/>
          <p14:tracePt t="97892" x="7658100" y="5378450"/>
          <p14:tracePt t="97909" x="7680325" y="5389563"/>
          <p14:tracePt t="97926" x="7697788" y="5400675"/>
          <p14:tracePt t="97942" x="7715250" y="5411788"/>
          <p14:tracePt t="97959" x="7726363" y="5422900"/>
          <p14:tracePt t="97976" x="7743825" y="5435600"/>
          <p14:tracePt t="97992" x="7754938" y="5440363"/>
          <p14:tracePt t="98009" x="7761288" y="5451475"/>
          <p14:tracePt t="98026" x="7766050" y="5457825"/>
          <p14:tracePt t="98042" x="7783513" y="5480050"/>
          <p14:tracePt t="98060" x="7794625" y="5492750"/>
          <p14:tracePt t="98076" x="7800975" y="5514975"/>
          <p14:tracePt t="98092" x="7812088" y="5526088"/>
          <p14:tracePt t="98109" x="7812088" y="5543550"/>
          <p14:tracePt t="98126" x="7818438" y="5554663"/>
          <p14:tracePt t="98142" x="7818438" y="5565775"/>
          <p14:tracePt t="98159" x="7823200" y="5572125"/>
          <p14:tracePt t="98176" x="7823200" y="5583238"/>
          <p14:tracePt t="98192" x="7823200" y="5600700"/>
          <p14:tracePt t="98209" x="7823200" y="5607050"/>
          <p14:tracePt t="98226" x="7823200" y="5618163"/>
          <p14:tracePt t="98242" x="7823200" y="5635625"/>
          <p14:tracePt t="98259" x="7823200" y="5646738"/>
          <p14:tracePt t="98276" x="7823200" y="5651500"/>
          <p14:tracePt t="98292" x="7823200" y="5664200"/>
          <p14:tracePt t="98309" x="7823200" y="5675313"/>
          <p14:tracePt t="98326" x="7823200" y="5680075"/>
          <p14:tracePt t="98343" x="7823200" y="5686425"/>
          <p14:tracePt t="98651" x="7823200" y="5692775"/>
          <p14:tracePt t="98659" x="7818438" y="5692775"/>
          <p14:tracePt t="98715" x="7818438" y="5697538"/>
          <p14:tracePt t="98732" x="7818438" y="5703888"/>
          <p14:tracePt t="98742" x="7812088" y="5703888"/>
          <p14:tracePt t="98759" x="7812088" y="5715000"/>
          <p14:tracePt t="98776" x="7800975" y="5726113"/>
          <p14:tracePt t="98792" x="7794625" y="5737225"/>
          <p14:tracePt t="98809" x="7783513" y="5754688"/>
          <p14:tracePt t="98826" x="7772400" y="5765800"/>
          <p14:tracePt t="98843" x="7754938" y="5778500"/>
          <p14:tracePt t="98859" x="7732713" y="5794375"/>
          <p14:tracePt t="98876" x="7726363" y="5800725"/>
          <p14:tracePt t="98892" x="7715250" y="5811838"/>
          <p14:tracePt t="98909" x="7704138" y="5818188"/>
          <p14:tracePt t="98926" x="7693025" y="5822950"/>
          <p14:tracePt t="98942" x="7680325" y="5829300"/>
          <p14:tracePt t="98959" x="7675563" y="5835650"/>
          <p14:tracePt t="98976" x="7664450" y="5840413"/>
          <p14:tracePt t="98992" x="7646988" y="5851525"/>
          <p14:tracePt t="99009" x="7635875" y="5851525"/>
          <p14:tracePt t="99026" x="7623175" y="5857875"/>
          <p14:tracePt t="99026" x="7612063" y="5864225"/>
          <p14:tracePt t="99043" x="7607300" y="5868988"/>
          <p14:tracePt t="99043" x="7594600" y="5868988"/>
          <p14:tracePt t="99059" x="7578725" y="5875338"/>
          <p14:tracePt t="99076" x="7561263" y="5886450"/>
          <p14:tracePt t="99092" x="7532688" y="5886450"/>
          <p14:tracePt t="99109" x="7504113" y="5892800"/>
          <p14:tracePt t="99126" x="7469188" y="5897563"/>
          <p14:tracePt t="99143" x="7429500" y="5903913"/>
          <p14:tracePt t="99159" x="7372350" y="5903913"/>
          <p14:tracePt t="99176" x="7321550" y="5903913"/>
          <p14:tracePt t="99192" x="7264400" y="5908675"/>
          <p14:tracePt t="99209" x="7223125" y="5908675"/>
          <p14:tracePt t="99226" x="7183438" y="5915025"/>
          <p14:tracePt t="99226" x="7154863" y="5921375"/>
          <p14:tracePt t="99243" x="7121525" y="5926138"/>
          <p14:tracePt t="99259" x="7097713" y="5932488"/>
          <p14:tracePt t="99276" x="7069138" y="5937250"/>
          <p14:tracePt t="99292" x="7051675" y="5943600"/>
          <p14:tracePt t="99309" x="7035800" y="5949950"/>
          <p14:tracePt t="99326" x="7018338" y="5954713"/>
          <p14:tracePt t="99343" x="7011988" y="5961063"/>
          <p14:tracePt t="99359" x="7007225" y="5961063"/>
          <p14:tracePt t="99475" x="7007225" y="5965825"/>
          <p14:tracePt t="99479" x="7018338" y="5965825"/>
          <p14:tracePt t="99497" x="7040563" y="5978525"/>
          <p14:tracePt t="99509" x="7058025" y="5983288"/>
          <p14:tracePt t="99526" x="7075488" y="5983288"/>
          <p14:tracePt t="99542" x="7086600" y="5983288"/>
          <p14:tracePt t="99559" x="7092950" y="5983288"/>
          <p14:tracePt t="100411" x="7092950" y="5978525"/>
          <p14:tracePt t="100426" x="7080250" y="5972175"/>
          <p14:tracePt t="100443" x="7075488" y="5972175"/>
          <p14:tracePt t="100444" x="7064375" y="5961063"/>
          <p14:tracePt t="100460" x="7051675" y="5954713"/>
          <p14:tracePt t="100475" x="7018338" y="5943600"/>
          <p14:tracePt t="100493" x="6978650" y="5921375"/>
          <p14:tracePt t="100509" x="6932613" y="5897563"/>
          <p14:tracePt t="100526" x="6875463" y="5875338"/>
          <p14:tracePt t="100542" x="6811963" y="5851525"/>
          <p14:tracePt t="100559" x="6732588" y="5829300"/>
          <p14:tracePt t="100575" x="6657975" y="5811838"/>
          <p14:tracePt t="100593" x="6583363" y="5794375"/>
          <p14:tracePt t="100609" x="6521450" y="5778500"/>
          <p14:tracePt t="100626" x="6457950" y="5772150"/>
          <p14:tracePt t="100642" x="6383338" y="5765800"/>
          <p14:tracePt t="100660" x="6337300" y="5754688"/>
          <p14:tracePt t="100675" x="6315075" y="5754688"/>
          <p14:tracePt t="100693" x="6292850" y="5749925"/>
          <p14:tracePt t="100709" x="6264275" y="5743575"/>
          <p14:tracePt t="100726" x="6240463" y="5743575"/>
          <p14:tracePt t="100742" x="6211888" y="5743575"/>
          <p14:tracePt t="100759" x="6189663" y="5743575"/>
          <p14:tracePt t="100775" x="6154738" y="5743575"/>
          <p14:tracePt t="100793" x="6126163" y="5737225"/>
          <p14:tracePt t="100809" x="6092825" y="5737225"/>
          <p14:tracePt t="100826" x="6057900" y="5737225"/>
          <p14:tracePt t="100842" x="6007100" y="5732463"/>
          <p14:tracePt t="100859" x="5978525" y="5726113"/>
          <p14:tracePt t="100875" x="5943600" y="5726113"/>
          <p14:tracePt t="100892" x="5921375" y="5726113"/>
          <p14:tracePt t="100909" x="5897563" y="5726113"/>
          <p14:tracePt t="100926" x="5886450" y="5726113"/>
          <p14:tracePt t="100942" x="5875338" y="5726113"/>
          <p14:tracePt t="100959" x="5868988" y="5726113"/>
          <p14:tracePt t="101099" x="5875338" y="5726113"/>
          <p14:tracePt t="101107" x="5886450" y="5726113"/>
          <p14:tracePt t="101125" x="5921375" y="5726113"/>
          <p14:tracePt t="101126" x="5954713" y="5726113"/>
          <p14:tracePt t="101142" x="5994400" y="5726113"/>
          <p14:tracePt t="101159" x="6040438" y="5726113"/>
          <p14:tracePt t="101175" x="6108700" y="5726113"/>
          <p14:tracePt t="101193" x="6165850" y="5732463"/>
          <p14:tracePt t="101209" x="6229350" y="5737225"/>
          <p14:tracePt t="101226" x="6286500" y="5749925"/>
          <p14:tracePt t="101242" x="6378575" y="5761038"/>
          <p14:tracePt t="101259" x="6429375" y="5765800"/>
          <p14:tracePt t="101275" x="6475413" y="5772150"/>
          <p14:tracePt t="101292" x="6508750" y="5772150"/>
          <p14:tracePt t="101309" x="6532563" y="5772150"/>
          <p14:tracePt t="101326" x="6550025" y="5772150"/>
          <p14:tracePt t="101342" x="6565900" y="5772150"/>
          <p14:tracePt t="101359" x="6578600" y="5772150"/>
          <p14:tracePt t="101375" x="6583363" y="5772150"/>
          <p14:tracePt t="101699" x="6578600" y="5772150"/>
          <p14:tracePt t="101707" x="6565900" y="5772150"/>
          <p14:tracePt t="101709" x="6554788" y="5772150"/>
          <p14:tracePt t="101725" x="6537325" y="5772150"/>
          <p14:tracePt t="101742" x="6521450" y="5765800"/>
          <p14:tracePt t="101759" x="6508750" y="5765800"/>
          <p14:tracePt t="101776" x="6497638" y="5761038"/>
          <p14:tracePt t="101792" x="6492875" y="5761038"/>
          <p14:tracePt t="101809" x="6492875" y="5754688"/>
          <p14:tracePt t="101963" x="6486525" y="5754688"/>
          <p14:tracePt t="101979" x="6475413" y="5754688"/>
          <p14:tracePt t="101992" x="6457950" y="5754688"/>
          <p14:tracePt t="101995" x="6423025" y="5754688"/>
          <p14:tracePt t="102009" x="6400800" y="5749925"/>
          <p14:tracePt t="102025" x="6354763" y="5743575"/>
          <p14:tracePt t="102042" x="6315075" y="5737225"/>
          <p14:tracePt t="102059" x="6240463" y="5732463"/>
          <p14:tracePt t="102076" x="6194425" y="5726113"/>
          <p14:tracePt t="102092" x="6137275" y="5726113"/>
          <p14:tracePt t="102109" x="6086475" y="5721350"/>
          <p14:tracePt t="102126" x="6046788" y="5721350"/>
          <p14:tracePt t="102143" x="6000750" y="5708650"/>
          <p14:tracePt t="102159" x="5961063" y="5703888"/>
          <p14:tracePt t="102176" x="5926138" y="5697538"/>
          <p14:tracePt t="102192" x="5892800" y="5697538"/>
          <p14:tracePt t="102209" x="5857875" y="5692775"/>
          <p14:tracePt t="102225" x="5829300" y="5692775"/>
          <p14:tracePt t="102242" x="5778500" y="5692775"/>
          <p14:tracePt t="102259" x="5743575" y="5692775"/>
          <p14:tracePt t="102276" x="5703888" y="5692775"/>
          <p14:tracePt t="102292" x="5664200" y="5692775"/>
          <p14:tracePt t="102309" x="5629275" y="5692775"/>
          <p14:tracePt t="102325" x="5594350" y="5686425"/>
          <p14:tracePt t="102343" x="5572125" y="5686425"/>
          <p14:tracePt t="102359" x="5549900" y="5686425"/>
          <p14:tracePt t="102376" x="5537200" y="5686425"/>
          <p14:tracePt t="102392" x="5526088" y="5686425"/>
          <p14:tracePt t="102409" x="5521325" y="5686425"/>
          <p14:tracePt t="102425" x="5508625" y="5686425"/>
          <p14:tracePt t="102443" x="5503863" y="5686425"/>
          <p14:tracePt t="102459" x="5497513" y="5686425"/>
          <p14:tracePt t="102475" x="5480050" y="5686425"/>
          <p14:tracePt t="102492" x="5457825" y="5680075"/>
          <p14:tracePt t="102509" x="5435600" y="5680075"/>
          <p14:tracePt t="102525" x="5411788" y="5680075"/>
          <p14:tracePt t="102543" x="5383213" y="5668963"/>
          <p14:tracePt t="102559" x="5365750" y="5664200"/>
          <p14:tracePt t="102576" x="5354638" y="5657850"/>
          <p14:tracePt t="102592" x="5343525" y="5651500"/>
          <p14:tracePt t="102609" x="5337175" y="5651500"/>
          <p14:tracePt t="102626" x="5332413" y="5646738"/>
          <p14:tracePt t="102643" x="5332413" y="5635625"/>
          <p14:tracePt t="102659" x="5332413" y="5629275"/>
          <p14:tracePt t="102676" x="5332413" y="5611813"/>
          <p14:tracePt t="102692" x="5326063" y="5589588"/>
          <p14:tracePt t="102709" x="5326063" y="5565775"/>
          <p14:tracePt t="102725" x="5326063" y="5537200"/>
          <p14:tracePt t="102742" x="5326063" y="5508625"/>
          <p14:tracePt t="102758" x="5332413" y="5480050"/>
          <p14:tracePt t="102776" x="5332413" y="5457825"/>
          <p14:tracePt t="102792" x="5332413" y="5418138"/>
          <p14:tracePt t="102809" x="5337175" y="5383213"/>
          <p14:tracePt t="102825" x="5337175" y="5349875"/>
          <p14:tracePt t="102842" x="5337175" y="5314950"/>
          <p14:tracePt t="102842" x="5337175" y="5303838"/>
          <p14:tracePt t="102859" x="5343525" y="5264150"/>
          <p14:tracePt t="102875" x="5354638" y="5235575"/>
          <p14:tracePt t="102892" x="5354638" y="5207000"/>
          <p14:tracePt t="102909" x="5354638" y="5178425"/>
          <p14:tracePt t="102925" x="5354638" y="5160963"/>
          <p14:tracePt t="102942" x="5360988" y="5132388"/>
          <p14:tracePt t="102959" x="5360988" y="5114925"/>
          <p14:tracePt t="102975" x="5365750" y="5092700"/>
          <p14:tracePt t="102992" x="5365750" y="5080000"/>
          <p14:tracePt t="103009" x="5365750" y="5064125"/>
          <p14:tracePt t="103025" x="5365750" y="5046663"/>
          <p14:tracePt t="103042" x="5365750" y="5040313"/>
          <p14:tracePt t="103059" x="5365750" y="5022850"/>
          <p14:tracePt t="103107" x="5372100" y="5022850"/>
          <p14:tracePt t="103171" x="5378450" y="5022850"/>
          <p14:tracePt t="103187" x="5389563" y="5022850"/>
          <p14:tracePt t="103193" x="5418138" y="5022850"/>
          <p14:tracePt t="103209" x="5464175" y="5022850"/>
          <p14:tracePt t="103225" x="5503863" y="5022850"/>
          <p14:tracePt t="103242" x="5600700" y="5029200"/>
          <p14:tracePt t="103260" x="5657850" y="5046663"/>
          <p14:tracePt t="103275" x="5708650" y="5064125"/>
          <p14:tracePt t="103293" x="5749925" y="5068888"/>
          <p14:tracePt t="103309" x="5765800" y="5075238"/>
          <p14:tracePt t="103326" x="5778500" y="5080000"/>
          <p14:tracePt t="103342" x="5789613" y="5080000"/>
          <p14:tracePt t="103643" x="5789613" y="5075238"/>
          <p14:tracePt t="103651" x="5783263" y="5068888"/>
          <p14:tracePt t="103659" x="5783263" y="5057775"/>
          <p14:tracePt t="103675" x="5778500" y="5051425"/>
          <p14:tracePt t="103692" x="5772150" y="5040313"/>
          <p14:tracePt t="103709" x="5772150" y="5029200"/>
          <p14:tracePt t="103726" x="5765800" y="5018088"/>
          <p14:tracePt t="103742" x="5765800" y="5006975"/>
          <p14:tracePt t="103759" x="5761038" y="4994275"/>
          <p14:tracePt t="103775" x="5749925" y="4972050"/>
          <p14:tracePt t="103792" x="5743575" y="4949825"/>
          <p14:tracePt t="103808" x="5732463" y="4921250"/>
          <p14:tracePt t="103826" x="5726113" y="4897438"/>
          <p14:tracePt t="103842" x="5715000" y="4851400"/>
          <p14:tracePt t="103859" x="5697538" y="4818063"/>
          <p14:tracePt t="103875" x="5686425" y="4778375"/>
          <p14:tracePt t="103892" x="5675313" y="4737100"/>
          <p14:tracePt t="103908" x="5664200" y="4708525"/>
          <p14:tracePt t="103926" x="5657850" y="4679950"/>
          <p14:tracePt t="103942" x="5651500" y="4668838"/>
          <p14:tracePt t="103959" x="5651500" y="4657725"/>
          <p14:tracePt t="104107" x="5651500" y="4664075"/>
          <p14:tracePt t="104109" x="5651500" y="4668838"/>
          <p14:tracePt t="104125" x="5664200" y="4697413"/>
          <p14:tracePt t="104142" x="5686425" y="4754563"/>
          <p14:tracePt t="104159" x="5732463" y="4835525"/>
          <p14:tracePt t="104175" x="5794375" y="4949825"/>
          <p14:tracePt t="104192" x="5892800" y="5097463"/>
          <p14:tracePt t="104208" x="6000750" y="5246688"/>
          <p14:tracePt t="104226" x="6143625" y="5411788"/>
          <p14:tracePt t="104242" x="6326188" y="5594350"/>
          <p14:tracePt t="104259" x="6440488" y="5686425"/>
          <p14:tracePt t="104275" x="6561138" y="5761038"/>
          <p14:tracePt t="104292" x="6675438" y="5822950"/>
          <p14:tracePt t="104308" x="6778625" y="5868988"/>
          <p14:tracePt t="104325" x="6875463" y="5903913"/>
          <p14:tracePt t="104342" x="6965950" y="5926138"/>
          <p14:tracePt t="104359" x="7023100" y="5937250"/>
          <p14:tracePt t="104375" x="7075488" y="5943600"/>
          <p14:tracePt t="104392" x="7104063" y="5949950"/>
          <p14:tracePt t="104408" x="7137400" y="5949950"/>
          <p14:tracePt t="104426" x="7154863" y="5949950"/>
          <p14:tracePt t="104442" x="7172325" y="5949950"/>
          <p14:tracePt t="104539" x="7172325" y="5943600"/>
          <p14:tracePt t="104558" x="7172325" y="5932488"/>
          <p14:tracePt t="104559" x="7165975" y="5915025"/>
          <p14:tracePt t="104575" x="7143750" y="5886450"/>
          <p14:tracePt t="104592" x="7104063" y="5857875"/>
          <p14:tracePt t="104609" x="7064375" y="5829300"/>
          <p14:tracePt t="104626" x="7029450" y="5800725"/>
          <p14:tracePt t="104642" x="6965950" y="5765800"/>
          <p14:tracePt t="104659" x="6937375" y="5743575"/>
          <p14:tracePt t="104675" x="6904038" y="5726113"/>
          <p14:tracePt t="104692" x="6869113" y="5708650"/>
          <p14:tracePt t="104708" x="6840538" y="5686425"/>
          <p14:tracePt t="104725" x="6807200" y="5675313"/>
          <p14:tracePt t="104742" x="6789738" y="5664200"/>
          <p14:tracePt t="104759" x="6765925" y="5651500"/>
          <p14:tracePt t="104775" x="6761163" y="5651500"/>
          <p14:tracePt t="104792" x="6754813" y="5651500"/>
          <p14:tracePt t="105099" x="6754813" y="5657850"/>
          <p14:tracePt t="105107" x="6754813" y="5664200"/>
          <p14:tracePt t="105125" x="6754813" y="5675313"/>
          <p14:tracePt t="105142" x="6761163" y="5703888"/>
          <p14:tracePt t="105159" x="6772275" y="5732463"/>
          <p14:tracePt t="105176" x="6778625" y="5761038"/>
          <p14:tracePt t="105192" x="6783388" y="5789613"/>
          <p14:tracePt t="105209" x="6789738" y="5807075"/>
          <p14:tracePt t="105225" x="6789738" y="5818188"/>
          <p14:tracePt t="105242" x="6789738" y="5840413"/>
          <p14:tracePt t="105259" x="6789738" y="5857875"/>
          <p14:tracePt t="105276" x="6789738" y="5868988"/>
          <p14:tracePt t="105292" x="6789738" y="5875338"/>
          <p14:tracePt t="105309" x="6778625" y="5880100"/>
          <p14:tracePt t="105325" x="6778625" y="5886450"/>
          <p14:tracePt t="105342" x="6772275" y="5892800"/>
          <p14:tracePt t="105358" x="6765925" y="5897563"/>
          <p14:tracePt t="105375" x="6765925" y="5903913"/>
          <p14:tracePt t="105392" x="6761163" y="5903913"/>
          <p14:tracePt t="105443" x="6754813" y="5903913"/>
          <p14:tracePt t="105579" x="6761163" y="5903913"/>
          <p14:tracePt t="105596" x="6765925" y="5897563"/>
          <p14:tracePt t="105609" x="6783388" y="5875338"/>
          <p14:tracePt t="105625" x="6794500" y="5846763"/>
          <p14:tracePt t="105625" x="6807200" y="5835650"/>
          <p14:tracePt t="105643" x="6823075" y="5807075"/>
          <p14:tracePt t="105659" x="6829425" y="5778500"/>
          <p14:tracePt t="105676" x="6840538" y="5749925"/>
          <p14:tracePt t="105692" x="6846888" y="5703888"/>
          <p14:tracePt t="105709" x="6846888" y="5675313"/>
          <p14:tracePt t="105725" x="6846888" y="5651500"/>
          <p14:tracePt t="105742" x="6846888" y="5629275"/>
          <p14:tracePt t="105758" x="6846888" y="5622925"/>
          <p14:tracePt t="105775" x="6846888" y="5618163"/>
          <p14:tracePt t="105890" x="6846888" y="5622925"/>
          <p14:tracePt t="105899" x="6840538" y="5622925"/>
          <p14:tracePt t="105908" x="6835775" y="5629275"/>
          <p14:tracePt t="105925" x="6829425" y="5651500"/>
          <p14:tracePt t="105942" x="6818313" y="5686425"/>
          <p14:tracePt t="105958" x="6811963" y="5726113"/>
          <p14:tracePt t="105975" x="6794500" y="5754688"/>
          <p14:tracePt t="105992" x="6794500" y="5789613"/>
          <p14:tracePt t="106009" x="6783388" y="5807075"/>
          <p14:tracePt t="106025" x="6783388" y="5818188"/>
          <p14:tracePt t="106042" x="6778625" y="5822950"/>
          <p14:tracePt t="106058" x="6778625" y="5829300"/>
          <p14:tracePt t="106155" x="6778625" y="5818188"/>
          <p14:tracePt t="106163" x="6783388" y="5794375"/>
          <p14:tracePt t="106176" x="6789738" y="5765800"/>
          <p14:tracePt t="106192" x="6800850" y="5721350"/>
          <p14:tracePt t="106209" x="6800850" y="5680075"/>
          <p14:tracePt t="106225" x="6800850" y="5629275"/>
          <p14:tracePt t="106242" x="6800850" y="5583238"/>
          <p14:tracePt t="106258" x="6800850" y="5508625"/>
          <p14:tracePt t="106276" x="6789738" y="5457825"/>
          <p14:tracePt t="106292" x="6778625" y="5422900"/>
          <p14:tracePt t="106308" x="6772275" y="5400675"/>
          <p14:tracePt t="106326" x="6772275" y="5378450"/>
          <p14:tracePt t="106343" x="6765925" y="5372100"/>
          <p14:tracePt t="106359" x="6761163" y="5365750"/>
          <p14:tracePt t="106376" x="6761163" y="5360988"/>
          <p14:tracePt t="106607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4419600" cy="54864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Occurrence of the permanent line to ground fault between </a:t>
            </a:r>
            <a:r>
              <a:rPr lang="en-US" dirty="0" smtClean="0"/>
              <a:t>nodes 710 and 735.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Overcurrent </a:t>
            </a:r>
            <a:r>
              <a:rPr lang="en-US" dirty="0"/>
              <a:t>condition causes the recloser between 730 and 709 to open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708 and 733 measure an overcurrent condition and prepares to open when the upstream recloser opens.</a:t>
            </a:r>
          </a:p>
          <a:p>
            <a:endParaRPr lang="en-US" dirty="0" smtClean="0"/>
          </a:p>
          <a:p>
            <a:r>
              <a:rPr lang="en-US" dirty="0" smtClean="0"/>
              <a:t>The sectionalizer between nodes 738 and 711 does not measure an overcurrent condition so it takes no action.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recloser </a:t>
            </a:r>
            <a:r>
              <a:rPr lang="en-US" dirty="0"/>
              <a:t>waits for a time period and then closes back </a:t>
            </a:r>
            <a:r>
              <a:rPr lang="en-US" dirty="0" smtClean="0"/>
              <a:t>in.</a:t>
            </a:r>
            <a:r>
              <a:rPr lang="en-US" dirty="0"/>
              <a:t> </a:t>
            </a:r>
            <a:r>
              <a:rPr lang="en-US" dirty="0" smtClean="0"/>
              <a:t> This processes will be repeated once or twice to ensure that if the fault is temporary it has a change to clear.</a:t>
            </a:r>
          </a:p>
          <a:p>
            <a:endParaRPr lang="en-US" dirty="0"/>
          </a:p>
          <a:p>
            <a:r>
              <a:rPr lang="en-US" dirty="0" smtClean="0"/>
              <a:t>During the operation before recloser lockout the </a:t>
            </a:r>
            <a:r>
              <a:rPr lang="en-US" dirty="0"/>
              <a:t>sectionalizer between nodes 708 and 733 </a:t>
            </a:r>
            <a:r>
              <a:rPr lang="en-US" dirty="0" smtClean="0"/>
              <a:t>will open.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recloser </a:t>
            </a:r>
            <a:r>
              <a:rPr lang="en-US" dirty="0" smtClean="0"/>
              <a:t>then closes back in and sees that there is no fault current, so it remains 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Customers </a:t>
            </a:r>
            <a:r>
              <a:rPr lang="en-US" dirty="0"/>
              <a:t>at all nodes downstream </a:t>
            </a:r>
            <a:r>
              <a:rPr lang="en-US" dirty="0" smtClean="0"/>
              <a:t>of the open sectionalizer </a:t>
            </a:r>
            <a:r>
              <a:rPr lang="en-US" dirty="0"/>
              <a:t>will call in to report a power outage.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utility dispatches a line crew to investigate.</a:t>
            </a:r>
          </a:p>
          <a:p>
            <a:endParaRPr lang="en-US" dirty="0" smtClean="0"/>
          </a:p>
          <a:p>
            <a:r>
              <a:rPr lang="en-US" dirty="0" smtClean="0"/>
              <a:t>Line </a:t>
            </a:r>
            <a:r>
              <a:rPr lang="en-US" dirty="0"/>
              <a:t>crew locates the fault and repairs the condition.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line crew then resets and </a:t>
            </a:r>
            <a:r>
              <a:rPr lang="en-US" dirty="0" smtClean="0"/>
              <a:t>reclose the sectionalizer returning the lateral into service.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6"/>
          <a:stretch/>
        </p:blipFill>
        <p:spPr>
          <a:xfrm>
            <a:off x="5051322" y="1600200"/>
            <a:ext cx="3232356" cy="4525963"/>
          </a:xfrm>
        </p:spPr>
      </p:pic>
      <p:sp>
        <p:nvSpPr>
          <p:cNvPr id="6" name="Down Arrow 5"/>
          <p:cNvSpPr/>
          <p:nvPr/>
        </p:nvSpPr>
        <p:spPr>
          <a:xfrm rot="15681868">
            <a:off x="4777612" y="5108818"/>
            <a:ext cx="297985" cy="517939"/>
          </a:xfrm>
          <a:prstGeom prst="downArrow">
            <a:avLst>
              <a:gd name="adj1" fmla="val 26453"/>
              <a:gd name="adj2" fmla="val 69143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4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75"/>
    </mc:Choice>
    <mc:Fallback xmlns="">
      <p:transition spd="slow" advTm="158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23" x="4079875" y="5840413"/>
          <p14:tracePt t="9825" x="4079875" y="5835650"/>
          <p14:tracePt t="9873" x="4086225" y="5829300"/>
          <p14:tracePt t="9891" x="4108450" y="5811838"/>
          <p14:tracePt t="9897" x="4137025" y="5783263"/>
          <p14:tracePt t="9908" x="4178300" y="5754688"/>
          <p14:tracePt t="9929" x="4229100" y="5732463"/>
          <p14:tracePt t="9941" x="4279900" y="5697538"/>
          <p14:tracePt t="9961" x="4325938" y="5668963"/>
          <p14:tracePt t="9977" x="4371975" y="5651500"/>
          <p14:tracePt t="9991" x="4411663" y="5629275"/>
          <p14:tracePt t="10009" x="4451350" y="5618163"/>
          <p14:tracePt t="10025" x="4497388" y="5594350"/>
          <p14:tracePt t="10049" x="4532313" y="5583238"/>
          <p14:tracePt t="10065" x="4560888" y="5572125"/>
          <p14:tracePt t="10081" x="4594225" y="5565775"/>
          <p14:tracePt t="10097" x="4618038" y="5561013"/>
          <p14:tracePt t="10113" x="4646613" y="5561013"/>
          <p14:tracePt t="10129" x="4675188" y="5561013"/>
          <p14:tracePt t="10141" x="4697413" y="5554663"/>
          <p14:tracePt t="10158" x="4725988" y="5554663"/>
          <p14:tracePt t="10174" x="4749800" y="5554663"/>
          <p14:tracePt t="10192" x="4765675" y="5554663"/>
          <p14:tracePt t="10208" x="4789488" y="5554663"/>
          <p14:tracePt t="10208" x="4794250" y="5554663"/>
          <p14:tracePt t="10225" x="4818063" y="5554663"/>
          <p14:tracePt t="10241" x="4840288" y="5554663"/>
          <p14:tracePt t="10258" x="4864100" y="5554663"/>
          <p14:tracePt t="10274" x="4879975" y="5554663"/>
          <p14:tracePt t="10291" x="4903788" y="5554663"/>
          <p14:tracePt t="10308" x="4921250" y="5561013"/>
          <p14:tracePt t="10325" x="4932363" y="5565775"/>
          <p14:tracePt t="10341" x="4943475" y="5565775"/>
          <p14:tracePt t="10358" x="4954588" y="5565775"/>
          <p14:tracePt t="10374" x="4960938" y="5565775"/>
          <p14:tracePt t="10391" x="4965700" y="5565775"/>
          <p14:tracePt t="10585" x="4972050" y="5565775"/>
          <p14:tracePt t="10601" x="4983163" y="5565775"/>
          <p14:tracePt t="10609" x="5018088" y="5554663"/>
          <p14:tracePt t="10625" x="5057775" y="5537200"/>
          <p14:tracePt t="10641" x="5080000" y="5526088"/>
          <p14:tracePt t="10658" x="5103813" y="5521325"/>
          <p14:tracePt t="10674" x="5121275" y="5508625"/>
          <p14:tracePt t="10691" x="5132388" y="5503863"/>
          <p14:tracePt t="10708" x="5137150" y="5497513"/>
          <p14:tracePt t="10724" x="5143500" y="5497513"/>
          <p14:tracePt t="10741" x="5149850" y="5492750"/>
          <p14:tracePt t="10758" x="5149850" y="5486400"/>
          <p14:tracePt t="10774" x="5154613" y="5486400"/>
          <p14:tracePt t="10791" x="5165725" y="5475288"/>
          <p14:tracePt t="10808" x="5172075" y="5475288"/>
          <p14:tracePt t="10824" x="5178425" y="5468938"/>
          <p14:tracePt t="10841" x="5183188" y="5464175"/>
          <p14:tracePt t="10858" x="5189538" y="5457825"/>
          <p14:tracePt t="10897" x="5194300" y="5457825"/>
          <p14:tracePt t="10905" x="5194300" y="5451475"/>
          <p14:tracePt t="10929" x="5200650" y="5451475"/>
          <p14:tracePt t="11017" x="5207000" y="5451475"/>
          <p14:tracePt t="11153" x="5207000" y="5446713"/>
          <p14:tracePt t="11185" x="5211763" y="5446713"/>
          <p14:tracePt t="11521" x="5207000" y="5446713"/>
          <p14:tracePt t="11553" x="5200650" y="5446713"/>
          <p14:tracePt t="11599" x="5194300" y="5446713"/>
          <p14:tracePt t="11633" x="5189538" y="5446713"/>
          <p14:tracePt t="11705" x="5183188" y="5446713"/>
          <p14:tracePt t="11753" x="5178425" y="5446713"/>
          <p14:tracePt t="11945" x="5178425" y="5440363"/>
          <p14:tracePt t="11953" x="5183188" y="5440363"/>
          <p14:tracePt t="11961" x="5189538" y="5440363"/>
          <p14:tracePt t="11974" x="5194300" y="5435600"/>
          <p14:tracePt t="12009" x="5200650" y="5429250"/>
          <p14:tracePt t="12009" x="5207000" y="5429250"/>
          <p14:tracePt t="12024" x="5218113" y="5418138"/>
          <p14:tracePt t="12042" x="5229225" y="5411788"/>
          <p14:tracePt t="12057" x="5235575" y="5411788"/>
          <p14:tracePt t="12074" x="5240338" y="5407025"/>
          <p14:tracePt t="12091" x="5246688" y="5400675"/>
          <p14:tracePt t="12108" x="5246688" y="5394325"/>
          <p14:tracePt t="12124" x="5257800" y="5383213"/>
          <p14:tracePt t="12141" x="5257800" y="5378450"/>
          <p14:tracePt t="12157" x="5264150" y="5372100"/>
          <p14:tracePt t="12174" x="5268913" y="5365750"/>
          <p14:tracePt t="12191" x="5275263" y="5360988"/>
          <p14:tracePt t="12208" x="5280025" y="5354638"/>
          <p14:tracePt t="15257" x="5275263" y="5354638"/>
          <p14:tracePt t="15277" x="5275263" y="5343525"/>
          <p14:tracePt t="15307" x="5268913" y="5343525"/>
          <p14:tracePt t="15308" x="5268913" y="5337175"/>
          <p14:tracePt t="15324" x="5264150" y="5326063"/>
          <p14:tracePt t="15341" x="5264150" y="5321300"/>
          <p14:tracePt t="15357" x="5257800" y="5308600"/>
          <p14:tracePt t="15374" x="5257800" y="5286375"/>
          <p14:tracePt t="15391" x="5257800" y="5275263"/>
          <p14:tracePt t="15408" x="5257800" y="5268913"/>
          <p14:tracePt t="15424" x="5257800" y="5251450"/>
          <p14:tracePt t="15697" x="5257800" y="5268913"/>
          <p14:tracePt t="15705" x="5257800" y="5286375"/>
          <p14:tracePt t="15713" x="5257800" y="5314950"/>
          <p14:tracePt t="15726" x="5257800" y="5349875"/>
          <p14:tracePt t="15741" x="5257800" y="5354638"/>
          <p14:tracePt t="15945" x="5257800" y="5343525"/>
          <p14:tracePt t="15953" x="5257800" y="5337175"/>
          <p14:tracePt t="15958" x="5257800" y="5326063"/>
          <p14:tracePt t="15974" x="5257800" y="5314950"/>
          <p14:tracePt t="15991" x="5257800" y="5297488"/>
          <p14:tracePt t="16007" x="5264150" y="5286375"/>
          <p14:tracePt t="16024" x="5264150" y="5280025"/>
          <p14:tracePt t="16041" x="5264150" y="5268913"/>
          <p14:tracePt t="16057" x="5268913" y="5264150"/>
          <p14:tracePt t="16177" x="5275263" y="5264150"/>
          <p14:tracePt t="16191" x="5280025" y="5264150"/>
          <p14:tracePt t="16209" x="5286375" y="5264150"/>
          <p14:tracePt t="16465" x="5286375" y="5257800"/>
          <p14:tracePt t="16491" x="5292725" y="5246688"/>
          <p14:tracePt t="16492" x="5297488" y="5235575"/>
          <p14:tracePt t="16507" x="5303838" y="5222875"/>
          <p14:tracePt t="16524" x="5308600" y="5211763"/>
          <p14:tracePt t="16540" x="5314950" y="5207000"/>
          <p14:tracePt t="16558" x="5321300" y="5207000"/>
          <p14:tracePt t="16641" x="5326063" y="5207000"/>
          <p14:tracePt t="16649" x="5343525" y="5207000"/>
          <p14:tracePt t="16657" x="5389563" y="5211763"/>
          <p14:tracePt t="16674" x="5446713" y="5211763"/>
          <p14:tracePt t="16691" x="5503863" y="5218113"/>
          <p14:tracePt t="16707" x="5578475" y="5222875"/>
          <p14:tracePt t="16724" x="5646738" y="5222875"/>
          <p14:tracePt t="16740" x="5708650" y="5229225"/>
          <p14:tracePt t="16758" x="5761038" y="5240338"/>
          <p14:tracePt t="16774" x="5794375" y="5240338"/>
          <p14:tracePt t="16791" x="5807075" y="5240338"/>
          <p14:tracePt t="16807" x="5811838" y="5240338"/>
          <p14:tracePt t="17041" x="5811838" y="5229225"/>
          <p14:tracePt t="17046" x="5807075" y="5222875"/>
          <p14:tracePt t="17057" x="5800725" y="5211763"/>
          <p14:tracePt t="17074" x="5794375" y="5200650"/>
          <p14:tracePt t="17091" x="5789613" y="5194300"/>
          <p14:tracePt t="17107" x="5789613" y="5183188"/>
          <p14:tracePt t="17124" x="5789613" y="5178425"/>
          <p14:tracePt t="17141" x="5783263" y="5165725"/>
          <p14:tracePt t="17158" x="5783263" y="5154613"/>
          <p14:tracePt t="17175" x="5778500" y="5143500"/>
          <p14:tracePt t="17192" x="5778500" y="5132388"/>
          <p14:tracePt t="17208" x="5778500" y="5121275"/>
          <p14:tracePt t="17208" x="5778500" y="5108575"/>
          <p14:tracePt t="17226" x="5778500" y="5097463"/>
          <p14:tracePt t="17241" x="5778500" y="5068888"/>
          <p14:tracePt t="17259" x="5778500" y="5040313"/>
          <p14:tracePt t="17275" x="5778500" y="5011738"/>
          <p14:tracePt t="17292" x="5778500" y="4989513"/>
          <p14:tracePt t="17308" x="5778500" y="4965700"/>
          <p14:tracePt t="17325" x="5778500" y="4949825"/>
          <p14:tracePt t="17341" x="5778500" y="4932363"/>
          <p14:tracePt t="17358" x="5778500" y="4921250"/>
          <p14:tracePt t="17375" x="5778500" y="4908550"/>
          <p14:tracePt t="17458" x="5778500" y="4903788"/>
          <p14:tracePt t="17466" x="5783263" y="4903788"/>
          <p14:tracePt t="17498" x="5783263" y="4897438"/>
          <p14:tracePt t="17509" x="5789613" y="4897438"/>
          <p14:tracePt t="17525" x="5794375" y="4897438"/>
          <p14:tracePt t="17541" x="5800725" y="4892675"/>
          <p14:tracePt t="17558" x="5800725" y="4875213"/>
          <p14:tracePt t="17575" x="5807075" y="4846638"/>
          <p14:tracePt t="17591" x="5807075" y="4818063"/>
          <p14:tracePt t="17609" x="5807075" y="4783138"/>
          <p14:tracePt t="17625" x="5800725" y="4743450"/>
          <p14:tracePt t="17642" x="5800725" y="4721225"/>
          <p14:tracePt t="17658" x="5800725" y="4714875"/>
          <p14:tracePt t="17675" x="5800725" y="4697413"/>
          <p14:tracePt t="17691" x="5800725" y="4692650"/>
          <p14:tracePt t="17708" x="5800725" y="4686300"/>
          <p14:tracePt t="17725" x="5800725" y="4679950"/>
          <p14:tracePt t="17742" x="5800725" y="4675188"/>
          <p14:tracePt t="17758" x="5794375" y="4668838"/>
          <p14:tracePt t="17775" x="5794375" y="4657725"/>
          <p14:tracePt t="17791" x="5789613" y="4640263"/>
          <p14:tracePt t="17809" x="5789613" y="4622800"/>
          <p14:tracePt t="17825" x="5783263" y="4600575"/>
          <p14:tracePt t="17842" x="5783263" y="4583113"/>
          <p14:tracePt t="17858" x="5778500" y="4565650"/>
          <p14:tracePt t="17875" x="5778500" y="4554538"/>
          <p14:tracePt t="17891" x="5778500" y="4537075"/>
          <p14:tracePt t="17909" x="5778500" y="4525963"/>
          <p14:tracePt t="17925" x="5778500" y="4514850"/>
          <p14:tracePt t="17942" x="5778500" y="4503738"/>
          <p14:tracePt t="17958" x="5778500" y="4497388"/>
          <p14:tracePt t="17975" x="5778500" y="4486275"/>
          <p14:tracePt t="18226" x="5778500" y="4492625"/>
          <p14:tracePt t="18242" x="5778500" y="4503738"/>
          <p14:tracePt t="18242" x="5778500" y="4537075"/>
          <p14:tracePt t="18258" x="5778500" y="4572000"/>
          <p14:tracePt t="18275" x="5778500" y="4622800"/>
          <p14:tracePt t="18291" x="5778500" y="4668838"/>
          <p14:tracePt t="18309" x="5778500" y="4721225"/>
          <p14:tracePt t="18325" x="5778500" y="4765675"/>
          <p14:tracePt t="18342" x="5778500" y="4806950"/>
          <p14:tracePt t="18358" x="5778500" y="4846638"/>
          <p14:tracePt t="18375" x="5778500" y="4886325"/>
          <p14:tracePt t="18391" x="5778500" y="4908550"/>
          <p14:tracePt t="18409" x="5778500" y="4921250"/>
          <p14:tracePt t="18546" x="5778500" y="4914900"/>
          <p14:tracePt t="18553" x="5778500" y="4897438"/>
          <p14:tracePt t="18562" x="5778500" y="4851400"/>
          <p14:tracePt t="18575" x="5778500" y="4800600"/>
          <p14:tracePt t="18591" x="5772150" y="4760913"/>
          <p14:tracePt t="18608" x="5772150" y="4714875"/>
          <p14:tracePt t="18625" x="5765800" y="4646613"/>
          <p14:tracePt t="18642" x="5765800" y="4606925"/>
          <p14:tracePt t="18658" x="5761038" y="4578350"/>
          <p14:tracePt t="18675" x="5761038" y="4549775"/>
          <p14:tracePt t="18691" x="5754688" y="4537075"/>
          <p14:tracePt t="18708" x="5754688" y="4525963"/>
          <p14:tracePt t="18725" x="5754688" y="4514850"/>
          <p14:tracePt t="18857" x="5754688" y="4521200"/>
          <p14:tracePt t="18862" x="5754688" y="4565650"/>
          <p14:tracePt t="18875" x="5761038" y="4629150"/>
          <p14:tracePt t="18891" x="5761038" y="4714875"/>
          <p14:tracePt t="18908" x="5761038" y="4783138"/>
          <p14:tracePt t="18925" x="5761038" y="4840288"/>
          <p14:tracePt t="18941" x="5761038" y="4886325"/>
          <p14:tracePt t="18958" x="5761038" y="4914900"/>
          <p14:tracePt t="18975" x="5761038" y="4926013"/>
          <p14:tracePt t="18991" x="5761038" y="4932363"/>
          <p14:tracePt t="19073" x="5761038" y="4926013"/>
          <p14:tracePt t="19081" x="5761038" y="4875213"/>
          <p14:tracePt t="19093" x="5761038" y="4806950"/>
          <p14:tracePt t="19108" x="5761038" y="4725988"/>
          <p14:tracePt t="19125" x="5761038" y="4646613"/>
          <p14:tracePt t="19142" x="5761038" y="4583113"/>
          <p14:tracePt t="19158" x="5765800" y="4537075"/>
          <p14:tracePt t="19175" x="5772150" y="4508500"/>
          <p14:tracePt t="19191" x="5772150" y="4486275"/>
          <p14:tracePt t="19208" x="5772150" y="4475163"/>
          <p14:tracePt t="19226" x="5772150" y="4468813"/>
          <p14:tracePt t="19346" x="5778500" y="4468813"/>
          <p14:tracePt t="19377" x="5783263" y="4468813"/>
          <p14:tracePt t="19394" x="5789613" y="4468813"/>
          <p14:tracePt t="19394" x="5800725" y="4468813"/>
          <p14:tracePt t="19408" x="5840413" y="4468813"/>
          <p14:tracePt t="19425" x="5880100" y="4475163"/>
          <p14:tracePt t="19441" x="5965825" y="4479925"/>
          <p14:tracePt t="19459" x="6029325" y="4486275"/>
          <p14:tracePt t="19475" x="6086475" y="4492625"/>
          <p14:tracePt t="19492" x="6132513" y="4492625"/>
          <p14:tracePt t="19508" x="6178550" y="4497388"/>
          <p14:tracePt t="19525" x="6218238" y="4497388"/>
          <p14:tracePt t="19541" x="6240463" y="4497388"/>
          <p14:tracePt t="19558" x="6264275" y="4503738"/>
          <p14:tracePt t="19575" x="6286500" y="4508500"/>
          <p14:tracePt t="19592" x="6297613" y="4514850"/>
          <p14:tracePt t="19608" x="6308725" y="4514850"/>
          <p14:tracePt t="19608" x="6315075" y="4514850"/>
          <p14:tracePt t="19626" x="6321425" y="4514850"/>
          <p14:tracePt t="19641" x="6337300" y="4514850"/>
          <p14:tracePt t="19658" x="6343650" y="4514850"/>
          <p14:tracePt t="19889" x="6343650" y="4508500"/>
          <p14:tracePt t="19908" x="6343650" y="4503738"/>
          <p14:tracePt t="19913" x="6337300" y="4486275"/>
          <p14:tracePt t="19925" x="6337300" y="4464050"/>
          <p14:tracePt t="19941" x="6326188" y="4435475"/>
          <p14:tracePt t="19958" x="6321425" y="4400550"/>
          <p14:tracePt t="19975" x="6315075" y="4371975"/>
          <p14:tracePt t="19992" x="6303963" y="4343400"/>
          <p14:tracePt t="20008" x="6297613" y="4303713"/>
          <p14:tracePt t="20025" x="6286500" y="4264025"/>
          <p14:tracePt t="20041" x="6275388" y="4183063"/>
          <p14:tracePt t="20058" x="6269038" y="4137025"/>
          <p14:tracePt t="20074" x="6269038" y="4068763"/>
          <p14:tracePt t="20092" x="6269038" y="4006850"/>
          <p14:tracePt t="20108" x="6269038" y="3943350"/>
          <p14:tracePt t="20125" x="6269038" y="3897313"/>
          <p14:tracePt t="20141" x="6269038" y="3868738"/>
          <p14:tracePt t="20158" x="6269038" y="3835400"/>
          <p14:tracePt t="20175" x="6269038" y="3822700"/>
          <p14:tracePt t="20192" x="6269038" y="3811588"/>
          <p14:tracePt t="20506" x="6269038" y="3806825"/>
          <p14:tracePt t="20698" x="6269038" y="3800475"/>
          <p14:tracePt t="20710" x="6269038" y="3789363"/>
          <p14:tracePt t="20725" x="6269038" y="3783013"/>
          <p14:tracePt t="20741" x="6269038" y="3778250"/>
          <p14:tracePt t="20758" x="6269038" y="3771900"/>
          <p14:tracePt t="20774" x="6269038" y="3765550"/>
          <p14:tracePt t="20791" x="6269038" y="3760788"/>
          <p14:tracePt t="20808" x="6269038" y="3754438"/>
          <p14:tracePt t="20825" x="6269038" y="3749675"/>
          <p14:tracePt t="20841" x="6269038" y="3732213"/>
          <p14:tracePt t="20858" x="6269038" y="3703638"/>
          <p14:tracePt t="20874" x="6264275" y="3675063"/>
          <p14:tracePt t="20892" x="6264275" y="3640138"/>
          <p14:tracePt t="20908" x="6264275" y="3600450"/>
          <p14:tracePt t="20924" x="6257925" y="3549650"/>
          <p14:tracePt t="20942" x="6257925" y="3492500"/>
          <p14:tracePt t="20958" x="6251575" y="3435350"/>
          <p14:tracePt t="20975" x="6251575" y="3371850"/>
          <p14:tracePt t="20991" x="6251575" y="3308350"/>
          <p14:tracePt t="21008" x="6246813" y="3246438"/>
          <p14:tracePt t="21024" x="6246813" y="3143250"/>
          <p14:tracePt t="21042" x="6246813" y="3079750"/>
          <p14:tracePt t="21058" x="6246813" y="3011488"/>
          <p14:tracePt t="21075" x="6246813" y="2949575"/>
          <p14:tracePt t="21091" x="6246813" y="2892425"/>
          <p14:tracePt t="21108" x="6251575" y="2835275"/>
          <p14:tracePt t="21124" x="6257925" y="2778125"/>
          <p14:tracePt t="21141" x="6257925" y="2732088"/>
          <p14:tracePt t="21158" x="6257925" y="2679700"/>
          <p14:tracePt t="21175" x="6264275" y="2635250"/>
          <p14:tracePt t="21191" x="6264275" y="2582863"/>
          <p14:tracePt t="21208" x="6269038" y="2532063"/>
          <p14:tracePt t="21224" x="6269038" y="2463800"/>
          <p14:tracePt t="21242" x="6269038" y="2411413"/>
          <p14:tracePt t="21258" x="6269038" y="2371725"/>
          <p14:tracePt t="21275" x="6269038" y="2325688"/>
          <p14:tracePt t="21291" x="6269038" y="2274888"/>
          <p14:tracePt t="21308" x="6275388" y="2235200"/>
          <p14:tracePt t="21324" x="6275388" y="2200275"/>
          <p14:tracePt t="21342" x="6275388" y="2165350"/>
          <p14:tracePt t="21358" x="6275388" y="2132013"/>
          <p14:tracePt t="21375" x="6275388" y="2108200"/>
          <p14:tracePt t="21391" x="6275388" y="2085975"/>
          <p14:tracePt t="21408" x="6275388" y="2057400"/>
          <p14:tracePt t="21424" x="6275388" y="2035175"/>
          <p14:tracePt t="21424" x="6275388" y="2022475"/>
          <p14:tracePt t="21441" x="6275388" y="1993900"/>
          <p14:tracePt t="21458" x="6275388" y="1978025"/>
          <p14:tracePt t="21475" x="6275388" y="1949450"/>
          <p14:tracePt t="21491" x="6275388" y="1920875"/>
          <p14:tracePt t="21508" x="6275388" y="1897063"/>
          <p14:tracePt t="21524" x="6275388" y="1868488"/>
          <p14:tracePt t="21541" x="6275388" y="1835150"/>
          <p14:tracePt t="21558" x="6275388" y="1806575"/>
          <p14:tracePt t="21575" x="6275388" y="1778000"/>
          <p14:tracePt t="21591" x="6275388" y="1749425"/>
          <p14:tracePt t="21608" x="6275388" y="1720850"/>
          <p14:tracePt t="21624" x="6275388" y="1679575"/>
          <p14:tracePt t="21642" x="6275388" y="1657350"/>
          <p14:tracePt t="21658" x="6275388" y="1646238"/>
          <p14:tracePt t="21675" x="6275388" y="1635125"/>
          <p14:tracePt t="22177" x="6275388" y="1639888"/>
          <p14:tracePt t="22217" x="6275388" y="1646238"/>
          <p14:tracePt t="22233" x="6275388" y="1651000"/>
          <p14:tracePt t="22241" x="6280150" y="1668463"/>
          <p14:tracePt t="22261" x="6280150" y="1692275"/>
          <p14:tracePt t="22274" x="6286500" y="1720850"/>
          <p14:tracePt t="22291" x="6297613" y="1754188"/>
          <p14:tracePt t="22308" x="6303963" y="1800225"/>
          <p14:tracePt t="22324" x="6308725" y="1839913"/>
          <p14:tracePt t="22341" x="6321425" y="1892300"/>
          <p14:tracePt t="22358" x="6326188" y="1943100"/>
          <p14:tracePt t="22375" x="6332538" y="1982788"/>
          <p14:tracePt t="22391" x="6337300" y="2035175"/>
          <p14:tracePt t="22408" x="6337300" y="2068513"/>
          <p14:tracePt t="22424" x="6337300" y="2103438"/>
          <p14:tracePt t="22442" x="6337300" y="2114550"/>
          <p14:tracePt t="22458" x="6337300" y="2120900"/>
          <p14:tracePt t="22474" x="6343650" y="2132013"/>
          <p14:tracePt t="23156" x="0" y="0"/>
        </p14:tracePtLst>
        <p14:tracePtLst>
          <p14:tracePt t="31127" x="5680075" y="4868863"/>
          <p14:tracePt t="31281" x="5680075" y="4864100"/>
          <p14:tracePt t="31297" x="5680075" y="4857750"/>
          <p14:tracePt t="31307" x="5680075" y="4851400"/>
          <p14:tracePt t="31313" x="5680075" y="4835525"/>
          <p14:tracePt t="31329" x="5686425" y="4822825"/>
          <p14:tracePt t="31345" x="5692775" y="4806950"/>
          <p14:tracePt t="31357" x="5692775" y="4783138"/>
          <p14:tracePt t="31377" x="5692775" y="4772025"/>
          <p14:tracePt t="31391" x="5697538" y="4754563"/>
          <p14:tracePt t="31409" x="5697538" y="4743450"/>
          <p14:tracePt t="31425" x="5703888" y="4737100"/>
          <p14:tracePt t="31441" x="5703888" y="4725988"/>
          <p14:tracePt t="31457" x="5708650" y="4714875"/>
          <p14:tracePt t="31474" x="5708650" y="4708525"/>
          <p14:tracePt t="31490" x="5708650" y="4697413"/>
          <p14:tracePt t="31507" x="5715000" y="4692650"/>
          <p14:tracePt t="31524" x="5715000" y="4679950"/>
          <p14:tracePt t="31540" x="5715000" y="4675188"/>
          <p14:tracePt t="31557" x="5721350" y="4664075"/>
          <p14:tracePt t="31573" x="5721350" y="4657725"/>
          <p14:tracePt t="31590" x="5721350" y="4646613"/>
          <p14:tracePt t="31607" x="5721350" y="4640263"/>
          <p14:tracePt t="31624" x="5721350" y="4635500"/>
          <p14:tracePt t="31640" x="5721350" y="4629150"/>
          <p14:tracePt t="31657" x="5721350" y="4622800"/>
          <p14:tracePt t="31809" x="5721350" y="4629150"/>
          <p14:tracePt t="31825" x="5721350" y="4635500"/>
          <p14:tracePt t="31840" x="5721350" y="4646613"/>
          <p14:tracePt t="31841" x="5721350" y="4651375"/>
          <p14:tracePt t="31857" x="5721350" y="4664075"/>
          <p14:tracePt t="31875" x="5721350" y="4679950"/>
          <p14:tracePt t="31890" x="5721350" y="4697413"/>
          <p14:tracePt t="31907" x="5721350" y="4714875"/>
          <p14:tracePt t="31924" x="5721350" y="4732338"/>
          <p14:tracePt t="31941" x="5721350" y="4749800"/>
          <p14:tracePt t="31957" x="5721350" y="4765675"/>
          <p14:tracePt t="31974" x="5721350" y="4778375"/>
          <p14:tracePt t="31990" x="5721350" y="4783138"/>
          <p14:tracePt t="32007" x="5721350" y="4794250"/>
          <p14:tracePt t="32024" x="5721350" y="4800600"/>
          <p14:tracePt t="32024" x="5721350" y="4806950"/>
          <p14:tracePt t="32041" x="5721350" y="4818063"/>
          <p14:tracePt t="32057" x="5721350" y="4829175"/>
          <p14:tracePt t="32074" x="5726113" y="4840288"/>
          <p14:tracePt t="32090" x="5726113" y="4851400"/>
          <p14:tracePt t="32107" x="5726113" y="4857750"/>
          <p14:tracePt t="32124" x="5726113" y="4864100"/>
          <p14:tracePt t="32249" x="5732463" y="4864100"/>
          <p14:tracePt t="32273" x="5737225" y="4864100"/>
          <p14:tracePt t="32313" x="5737225" y="4857750"/>
          <p14:tracePt t="32321" x="5737225" y="4851400"/>
          <p14:tracePt t="32329" x="5737225" y="4835525"/>
          <p14:tracePt t="32341" x="5737225" y="4818063"/>
          <p14:tracePt t="32357" x="5743575" y="4789488"/>
          <p14:tracePt t="32374" x="5743575" y="4772025"/>
          <p14:tracePt t="32390" x="5749925" y="4749800"/>
          <p14:tracePt t="32407" x="5749925" y="4732338"/>
          <p14:tracePt t="32424" x="5749925" y="4714875"/>
          <p14:tracePt t="32424" x="5749925" y="4703763"/>
          <p14:tracePt t="32441" x="5749925" y="4686300"/>
          <p14:tracePt t="32457" x="5749925" y="4675188"/>
          <p14:tracePt t="32474" x="5749925" y="4664075"/>
          <p14:tracePt t="32490" x="5749925" y="4651375"/>
          <p14:tracePt t="32507" x="5749925" y="4640263"/>
          <p14:tracePt t="32524" x="5749925" y="4635500"/>
          <p14:tracePt t="32540" x="5754688" y="4629150"/>
          <p14:tracePt t="33665" x="5749925" y="4629150"/>
          <p14:tracePt t="33670" x="5743575" y="4629150"/>
          <p14:tracePt t="33689" x="5737225" y="4629150"/>
          <p14:tracePt t="33707" x="5737225" y="4635500"/>
          <p14:tracePt t="33724" x="5726113" y="4635500"/>
          <p14:tracePt t="33740" x="5721350" y="4640263"/>
          <p14:tracePt t="33757" x="5715000" y="4651375"/>
          <p14:tracePt t="33773" x="5703888" y="4657725"/>
          <p14:tracePt t="33791" x="5692775" y="4664075"/>
          <p14:tracePt t="33807" x="5680075" y="4668838"/>
          <p14:tracePt t="33824" x="5668963" y="4675188"/>
          <p14:tracePt t="33840" x="5664200" y="4679950"/>
          <p14:tracePt t="33857" x="5657850" y="4679950"/>
          <p14:tracePt t="33873" x="5657850" y="4686300"/>
          <p14:tracePt t="33921" x="5651500" y="4686300"/>
          <p14:tracePt t="34152" x="5646738" y="4686300"/>
          <p14:tracePt t="34161" x="5646738" y="4679950"/>
          <p14:tracePt t="34177" x="5640388" y="4675188"/>
          <p14:tracePt t="34193" x="5635625" y="4668838"/>
          <p14:tracePt t="34193" x="5635625" y="4664075"/>
          <p14:tracePt t="34207" x="5618163" y="4651375"/>
          <p14:tracePt t="34224" x="5607050" y="4640263"/>
          <p14:tracePt t="34240" x="5578475" y="4622800"/>
          <p14:tracePt t="34257" x="5561013" y="4611688"/>
          <p14:tracePt t="34273" x="5549900" y="4600575"/>
          <p14:tracePt t="34291" x="5537200" y="4600575"/>
          <p14:tracePt t="34622" x="0" y="0"/>
        </p14:tracePtLst>
        <p14:tracePtLst>
          <p14:tracePt t="51241" x="6508750" y="4200525"/>
          <p14:tracePt t="51346" x="6508750" y="4194175"/>
          <p14:tracePt t="51354" x="6508750" y="4189413"/>
          <p14:tracePt t="51374" x="6508750" y="4183063"/>
          <p14:tracePt t="51378" x="6508750" y="4171950"/>
          <p14:tracePt t="51391" x="6508750" y="4160838"/>
          <p14:tracePt t="51410" x="6508750" y="4154488"/>
          <p14:tracePt t="51426" x="6508750" y="4143375"/>
          <p14:tracePt t="51442" x="6515100" y="4137025"/>
          <p14:tracePt t="51442" x="6515100" y="4132263"/>
          <p14:tracePt t="51466" x="6515100" y="4114800"/>
          <p14:tracePt t="51482" x="6521450" y="4108450"/>
          <p14:tracePt t="51498" x="6521450" y="4097338"/>
          <p14:tracePt t="51514" x="6526213" y="4086225"/>
          <p14:tracePt t="51530" x="6526213" y="4075113"/>
          <p14:tracePt t="51558" x="6526213" y="4068763"/>
          <p14:tracePt t="51562" x="6532563" y="4064000"/>
          <p14:tracePt t="51574" x="6532563" y="4057650"/>
          <p14:tracePt t="51591" x="6532563" y="4046538"/>
          <p14:tracePt t="51607" x="6532563" y="4040188"/>
          <p14:tracePt t="51641" x="6532563" y="4035425"/>
          <p14:tracePt t="51666" x="6532563" y="4029075"/>
          <p14:tracePt t="51679" x="6532563" y="4022725"/>
          <p14:tracePt t="53379" x="6532563" y="4029075"/>
          <p14:tracePt t="53395" x="6532563" y="4035425"/>
          <p14:tracePt t="53409" x="6532563" y="4040188"/>
          <p14:tracePt t="53425" x="6537325" y="4046538"/>
          <p14:tracePt t="53442" x="6537325" y="4051300"/>
          <p14:tracePt t="53458" x="6537325" y="4075113"/>
          <p14:tracePt t="53476" x="6537325" y="4086225"/>
          <p14:tracePt t="53492" x="6537325" y="4097338"/>
          <p14:tracePt t="53508" x="6537325" y="4108450"/>
          <p14:tracePt t="53525" x="6537325" y="4121150"/>
          <p14:tracePt t="53542" x="6537325" y="4125913"/>
          <p14:tracePt t="53558" x="6537325" y="4132263"/>
          <p14:tracePt t="53575" x="6537325" y="4143375"/>
          <p14:tracePt t="53592" x="6532563" y="4154488"/>
          <p14:tracePt t="53609" x="6526213" y="4165600"/>
          <p14:tracePt t="53625" x="6521450" y="4183063"/>
          <p14:tracePt t="53642" x="6515100" y="4200525"/>
          <p14:tracePt t="53658" x="6503988" y="4222750"/>
          <p14:tracePt t="53676" x="6492875" y="4240213"/>
          <p14:tracePt t="53692" x="6480175" y="4251325"/>
          <p14:tracePt t="53709" x="6475413" y="4264025"/>
          <p14:tracePt t="53725" x="6469063" y="4275138"/>
          <p14:tracePt t="53742" x="6464300" y="4279900"/>
          <p14:tracePt t="53758" x="6457950" y="4286250"/>
          <p14:tracePt t="53775" x="6451600" y="4292600"/>
          <p14:tracePt t="53970" x="6446838" y="4292600"/>
          <p14:tracePt t="55578" x="6451600" y="4292600"/>
          <p14:tracePt t="55583" x="6451600" y="4286250"/>
          <p14:tracePt t="55592" x="6464300" y="4268788"/>
          <p14:tracePt t="55608" x="6469063" y="4251325"/>
          <p14:tracePt t="55625" x="6480175" y="4235450"/>
          <p14:tracePt t="55642" x="6497638" y="4211638"/>
          <p14:tracePt t="55659" x="6503988" y="4200525"/>
          <p14:tracePt t="55675" x="6508750" y="4189413"/>
          <p14:tracePt t="55692" x="6515100" y="4183063"/>
          <p14:tracePt t="55708" x="6521450" y="4165600"/>
          <p14:tracePt t="55725" x="6526213" y="4160838"/>
          <p14:tracePt t="55741" x="6532563" y="4149725"/>
          <p14:tracePt t="55759" x="6532563" y="4137025"/>
          <p14:tracePt t="55775" x="6532563" y="4132263"/>
          <p14:tracePt t="55792" x="6537325" y="4121150"/>
          <p14:tracePt t="55808" x="6537325" y="4114800"/>
          <p14:tracePt t="55825" x="6543675" y="4114800"/>
          <p14:tracePt t="55842" x="6543675" y="4108450"/>
          <p14:tracePt t="55922" x="6543675" y="4103688"/>
          <p14:tracePt t="55930" x="6543675" y="4097338"/>
          <p14:tracePt t="55946" x="6543675" y="4086225"/>
          <p14:tracePt t="55958" x="6543675" y="4075113"/>
          <p14:tracePt t="55975" x="6543675" y="4064000"/>
          <p14:tracePt t="55992" x="6550025" y="4057650"/>
          <p14:tracePt t="56008" x="6550025" y="4046538"/>
          <p14:tracePt t="56025" x="6550025" y="4040188"/>
          <p14:tracePt t="56323" x="0" y="0"/>
        </p14:tracePtLst>
        <p14:tracePtLst>
          <p14:tracePt t="71738" x="5840413" y="4703763"/>
          <p14:tracePt t="71826" x="5840413" y="4697413"/>
          <p14:tracePt t="71843" x="5840413" y="4686300"/>
          <p14:tracePt t="71858" x="5840413" y="4679950"/>
          <p14:tracePt t="71875" x="5840413" y="4668838"/>
          <p14:tracePt t="71875" x="5840413" y="4657725"/>
          <p14:tracePt t="71898" x="5835650" y="4640263"/>
          <p14:tracePt t="71914" x="5829300" y="4622800"/>
          <p14:tracePt t="71931" x="5829300" y="4600575"/>
          <p14:tracePt t="71946" x="5829300" y="4583113"/>
          <p14:tracePt t="71962" x="5829300" y="4554538"/>
          <p14:tracePt t="71978" x="5829300" y="4543425"/>
          <p14:tracePt t="71994" x="5829300" y="4532313"/>
          <p14:tracePt t="72219" x="5829300" y="4537075"/>
          <p14:tracePt t="72226" x="5829300" y="4549775"/>
          <p14:tracePt t="72242" x="5829300" y="4578350"/>
          <p14:tracePt t="72258" x="5829300" y="4611688"/>
          <p14:tracePt t="72276" x="5829300" y="4629150"/>
          <p14:tracePt t="72291" x="5829300" y="4640263"/>
          <p14:tracePt t="72411" x="5822950" y="4640263"/>
          <p14:tracePt t="72866" x="5829300" y="4640263"/>
          <p14:tracePt t="72899" x="5835650" y="4640263"/>
          <p14:tracePt t="73970" x="5835650" y="4635500"/>
          <p14:tracePt t="74130" x="5835650" y="4629150"/>
          <p14:tracePt t="74170" x="5835650" y="4622800"/>
          <p14:tracePt t="74181" x="5835650" y="4618038"/>
          <p14:tracePt t="74191" x="5840413" y="4611688"/>
          <p14:tracePt t="74690" x="5840413" y="4618038"/>
          <p14:tracePt t="74698" x="5840413" y="4622800"/>
          <p14:tracePt t="74709" x="5840413" y="4640263"/>
          <p14:tracePt t="74724" x="5840413" y="4651375"/>
          <p14:tracePt t="74741" x="5840413" y="4664075"/>
          <p14:tracePt t="74758" x="5840413" y="4668838"/>
          <p14:tracePt t="74774" x="5846763" y="4679950"/>
          <p14:tracePt t="74791" x="5846763" y="4686300"/>
          <p14:tracePt t="74808" x="5851525" y="4686300"/>
          <p14:tracePt t="74824" x="5857875" y="4692650"/>
          <p14:tracePt t="74859" x="5864225" y="4692650"/>
          <p14:tracePt t="76762" x="5868988" y="4697413"/>
          <p14:tracePt t="76874" x="5864225" y="4697413"/>
          <p14:tracePt t="76882" x="5864225" y="4703763"/>
          <p14:tracePt t="76891" x="5857875" y="4703763"/>
          <p14:tracePt t="76908" x="5851525" y="4703763"/>
          <p14:tracePt t="76925" x="5846763" y="4708525"/>
          <p14:tracePt t="76941" x="5835650" y="4708525"/>
          <p14:tracePt t="76978" x="5829300" y="4708525"/>
          <p14:tracePt t="76978" x="5829300" y="4714875"/>
          <p14:tracePt t="76994" x="5822950" y="4714875"/>
          <p14:tracePt t="77010" x="5811838" y="4721225"/>
          <p14:tracePt t="77042" x="5807075" y="4721225"/>
          <p14:tracePt t="77058" x="5807075" y="4725988"/>
          <p14:tracePt t="77059" x="5794375" y="4725988"/>
          <p14:tracePt t="77098" x="5789613" y="4725988"/>
          <p14:tracePt t="77108" x="5789613" y="4732338"/>
          <p14:tracePt t="77124" x="5783263" y="4732338"/>
          <p14:tracePt t="77146" x="5783263" y="4737100"/>
          <p14:tracePt t="77157" x="5778500" y="4737100"/>
          <p14:tracePt t="77158" x="5772150" y="4737100"/>
          <p14:tracePt t="77174" x="5765800" y="4737100"/>
          <p14:tracePt t="77191" x="5761038" y="4743450"/>
          <p14:tracePt t="77208" x="5749925" y="4743450"/>
          <p14:tracePt t="77225" x="5743575" y="4743450"/>
          <p14:tracePt t="77562" x="5749925" y="4737100"/>
          <p14:tracePt t="77578" x="5754688" y="4732338"/>
          <p14:tracePt t="77580" x="5761038" y="4732338"/>
          <p14:tracePt t="77591" x="5765800" y="4725988"/>
          <p14:tracePt t="77608" x="5783263" y="4721225"/>
          <p14:tracePt t="77625" x="5794375" y="4714875"/>
          <p14:tracePt t="77641" x="5800725" y="4714875"/>
          <p14:tracePt t="77641" x="5807075" y="4708525"/>
          <p14:tracePt t="77658" x="5811838" y="4703763"/>
          <p14:tracePt t="77698" x="5811838" y="4697413"/>
          <p14:tracePt t="79530" x="5818188" y="4697413"/>
          <p14:tracePt t="79562" x="5822950" y="4697413"/>
          <p14:tracePt t="79618" x="5829300" y="4692650"/>
          <p14:tracePt t="79618" x="5840413" y="4686300"/>
          <p14:tracePt t="79626" x="5857875" y="4679950"/>
          <p14:tracePt t="79641" x="5886450" y="4664075"/>
          <p14:tracePt t="79657" x="5921375" y="4646613"/>
          <p14:tracePt t="79675" x="5943600" y="4629150"/>
          <p14:tracePt t="79691" x="5965825" y="4618038"/>
          <p14:tracePt t="79708" x="5983288" y="4606925"/>
          <p14:tracePt t="79724" x="6000750" y="4594225"/>
          <p14:tracePt t="79741" x="6018213" y="4583113"/>
          <p14:tracePt t="79757" x="6035675" y="4565650"/>
          <p14:tracePt t="79774" x="6051550" y="4549775"/>
          <p14:tracePt t="79791" x="6064250" y="4532313"/>
          <p14:tracePt t="79807" x="6080125" y="4514850"/>
          <p14:tracePt t="79825" x="6092825" y="4497388"/>
          <p14:tracePt t="79841" x="6103938" y="4486275"/>
          <p14:tracePt t="79858" x="6108700" y="4475163"/>
          <p14:tracePt t="79874" x="6115050" y="4468813"/>
          <p14:tracePt t="79986" x="6121400" y="4468813"/>
          <p14:tracePt t="79994" x="6121400" y="4464050"/>
          <p14:tracePt t="80002" x="6126163" y="4457700"/>
          <p14:tracePt t="80010" x="6137275" y="4440238"/>
          <p14:tracePt t="80025" x="6154738" y="4429125"/>
          <p14:tracePt t="80041" x="6178550" y="4411663"/>
          <p14:tracePt t="80058" x="6211888" y="4383088"/>
          <p14:tracePt t="80074" x="6235700" y="4360863"/>
          <p14:tracePt t="80091" x="6264275" y="4343400"/>
          <p14:tracePt t="80107" x="6303963" y="4325938"/>
          <p14:tracePt t="80125" x="6337300" y="4308475"/>
          <p14:tracePt t="80141" x="6383338" y="4275138"/>
          <p14:tracePt t="80158" x="6418263" y="4257675"/>
          <p14:tracePt t="80174" x="6451600" y="4235450"/>
          <p14:tracePt t="80191" x="6475413" y="4217988"/>
          <p14:tracePt t="80207" x="6492875" y="4206875"/>
          <p14:tracePt t="80225" x="6497638" y="4200525"/>
          <p14:tracePt t="80241" x="6503988" y="4189413"/>
          <p14:tracePt t="80258" x="6508750" y="4178300"/>
          <p14:tracePt t="80274" x="6515100" y="4171950"/>
          <p14:tracePt t="80291" x="6521450" y="4160838"/>
          <p14:tracePt t="80307" x="6526213" y="4149725"/>
          <p14:tracePt t="80324" x="6532563" y="4137025"/>
          <p14:tracePt t="80341" x="6537325" y="4132263"/>
          <p14:tracePt t="80358" x="6543675" y="4125913"/>
          <p14:tracePt t="80374" x="6543675" y="4121150"/>
          <p14:tracePt t="80391" x="6550025" y="4114800"/>
          <p14:tracePt t="80407" x="6550025" y="4108450"/>
          <p14:tracePt t="80424" x="6554788" y="4103688"/>
          <p14:tracePt t="80441" x="6561138" y="4097338"/>
          <p14:tracePt t="80457" x="6565900" y="4086225"/>
          <p14:tracePt t="80474" x="6565900" y="4079875"/>
          <p14:tracePt t="80491" x="6572250" y="4079875"/>
          <p14:tracePt t="80618" x="6572250" y="4075113"/>
          <p14:tracePt t="80626" x="6572250" y="4068763"/>
          <p14:tracePt t="80642" x="6572250" y="4064000"/>
          <p14:tracePt t="80657" x="6578600" y="4051300"/>
          <p14:tracePt t="80658" x="6578600" y="4029075"/>
          <p14:tracePt t="80674" x="6578600" y="4017963"/>
          <p14:tracePt t="80691" x="6572250" y="4000500"/>
          <p14:tracePt t="80707" x="6572250" y="3994150"/>
          <p14:tracePt t="81274" x="6572250" y="4000500"/>
          <p14:tracePt t="81276" x="6572250" y="4006850"/>
          <p14:tracePt t="81291" x="6565900" y="4011613"/>
          <p14:tracePt t="81307" x="6565900" y="4017963"/>
          <p14:tracePt t="81324" x="6565900" y="4022725"/>
          <p14:tracePt t="81341" x="6561138" y="4022725"/>
          <p14:tracePt t="81357" x="6561138" y="4029075"/>
          <p14:tracePt t="81374" x="6554788" y="4029075"/>
          <p14:tracePt t="81418" x="6554788" y="4035425"/>
          <p14:tracePt t="81426" x="6550025" y="4035425"/>
          <p14:tracePt t="81458" x="6550025" y="4040188"/>
          <p14:tracePt t="81458" x="6537325" y="4040188"/>
          <p14:tracePt t="81475" x="6537325" y="4046538"/>
          <p14:tracePt t="81491" x="6532563" y="4046538"/>
          <p14:tracePt t="81508" x="6526213" y="4051300"/>
          <p14:tracePt t="81524" x="6515100" y="4057650"/>
          <p14:tracePt t="81541" x="6503988" y="4064000"/>
          <p14:tracePt t="81557" x="6497638" y="4068763"/>
          <p14:tracePt t="81574" x="6486525" y="4075113"/>
          <p14:tracePt t="81591" x="6480175" y="4079875"/>
          <p14:tracePt t="81608" x="6469063" y="4079875"/>
          <p14:tracePt t="81624" x="6464300" y="4086225"/>
          <p14:tracePt t="81641" x="6457950" y="4092575"/>
          <p14:tracePt t="81657" x="6451600" y="4092575"/>
          <p14:tracePt t="81674" x="6446838" y="4092575"/>
          <p14:tracePt t="81691" x="6446838" y="4097338"/>
          <p14:tracePt t="81746" x="6440488" y="4097338"/>
          <p14:tracePt t="81757" x="6440488" y="4103688"/>
          <p14:tracePt t="81774" x="6435725" y="4103688"/>
          <p14:tracePt t="81790" x="6429375" y="4103688"/>
          <p14:tracePt t="81807" x="6423025" y="4108450"/>
          <p14:tracePt t="81824" x="6418263" y="4108450"/>
          <p14:tracePt t="81841" x="6407150" y="4108450"/>
          <p14:tracePt t="81857" x="6394450" y="4114800"/>
          <p14:tracePt t="81874" x="6389688" y="4121150"/>
          <p14:tracePt t="81914" x="6383338" y="4121150"/>
          <p14:tracePt t="82778" x="6378575" y="4121150"/>
          <p14:tracePt t="82791" x="6372225" y="4121150"/>
          <p14:tracePt t="82818" x="6365875" y="4121150"/>
          <p14:tracePt t="82850" x="6361113" y="4121150"/>
          <p14:tracePt t="82858" x="6354763" y="4114800"/>
          <p14:tracePt t="82875" x="6350000" y="4114800"/>
          <p14:tracePt t="82914" x="6343650" y="4114800"/>
          <p14:tracePt t="82930" x="6343650" y="4108450"/>
          <p14:tracePt t="82938" x="6337300" y="4108450"/>
          <p14:tracePt t="82946" x="6332538" y="4108450"/>
          <p14:tracePt t="82959" x="6326188" y="4108450"/>
          <p14:tracePt t="82974" x="6315075" y="4103688"/>
          <p14:tracePt t="82990" x="6303963" y="4097338"/>
          <p14:tracePt t="83007" x="6297613" y="4097338"/>
          <p14:tracePt t="83024" x="6292850" y="4097338"/>
          <p14:tracePt t="83041" x="6280150" y="4097338"/>
          <p14:tracePt t="83057" x="6275388" y="4097338"/>
          <p14:tracePt t="83074" x="6269038" y="4097338"/>
          <p14:tracePt t="83114" x="6264275" y="4097338"/>
          <p14:tracePt t="83154" x="6257925" y="4097338"/>
          <p14:tracePt t="83157" x="6251575" y="4097338"/>
          <p14:tracePt t="83174" x="6240463" y="4097338"/>
          <p14:tracePt t="83191" x="6229350" y="4097338"/>
          <p14:tracePt t="83207" x="6223000" y="4097338"/>
          <p14:tracePt t="83224" x="6207125" y="4097338"/>
          <p14:tracePt t="83240" x="6200775" y="4097338"/>
          <p14:tracePt t="84580" x="0" y="0"/>
        </p14:tracePtLst>
        <p14:tracePtLst>
          <p14:tracePt t="92062" x="6361113" y="4325938"/>
          <p14:tracePt t="92074" x="6354763" y="4325938"/>
          <p14:tracePt t="92091" x="6350000" y="4332288"/>
          <p14:tracePt t="92108" x="6337300" y="4343400"/>
          <p14:tracePt t="92124" x="6326188" y="4354513"/>
          <p14:tracePt t="92141" x="6315075" y="4365625"/>
          <p14:tracePt t="92158" x="6308725" y="4365625"/>
          <p14:tracePt t="92174" x="6308725" y="4371975"/>
          <p14:tracePt t="92394" x="6321425" y="4378325"/>
          <p14:tracePt t="92395" x="6332538" y="4378325"/>
          <p14:tracePt t="92408" x="6361113" y="4383088"/>
          <p14:tracePt t="92424" x="6389688" y="4389438"/>
          <p14:tracePt t="92441" x="6423025" y="4389438"/>
          <p14:tracePt t="92457" x="6486525" y="4389438"/>
          <p14:tracePt t="92474" x="6526213" y="4389438"/>
          <p14:tracePt t="92491" x="6561138" y="4389438"/>
          <p14:tracePt t="92507" x="6589713" y="4389438"/>
          <p14:tracePt t="92524" x="6618288" y="4389438"/>
          <p14:tracePt t="92541" x="6640513" y="4389438"/>
          <p14:tracePt t="92558" x="6651625" y="4389438"/>
          <p14:tracePt t="92574" x="6657975" y="4389438"/>
          <p14:tracePt t="92591" x="6664325" y="4389438"/>
          <p14:tracePt t="92730" x="6669088" y="4389438"/>
          <p14:tracePt t="92741" x="6669088" y="4383088"/>
          <p14:tracePt t="92746" x="6680200" y="4378325"/>
          <p14:tracePt t="92758" x="6686550" y="4365625"/>
          <p14:tracePt t="92774" x="6697663" y="4365625"/>
          <p14:tracePt t="92791" x="6715125" y="4354513"/>
          <p14:tracePt t="92807" x="6726238" y="4349750"/>
          <p14:tracePt t="92825" x="6732588" y="4343400"/>
          <p14:tracePt t="92841" x="6737350" y="4337050"/>
          <p14:tracePt t="92858" x="6743700" y="4337050"/>
          <p14:tracePt t="92946" x="6750050" y="4337050"/>
          <p14:tracePt t="92957" x="6754813" y="4337050"/>
          <p14:tracePt t="92958" x="6761163" y="4337050"/>
          <p14:tracePt t="92974" x="6772275" y="4337050"/>
          <p14:tracePt t="92991" x="6783388" y="4337050"/>
          <p14:tracePt t="93007" x="6794500" y="4337050"/>
          <p14:tracePt t="93024" x="6800850" y="4337050"/>
          <p14:tracePt t="93041" x="6807200" y="4337050"/>
          <p14:tracePt t="93058" x="6811963" y="4337050"/>
          <p14:tracePt t="93074" x="6823075" y="4337050"/>
          <p14:tracePt t="93091" x="6823075" y="4343400"/>
          <p14:tracePt t="93107" x="6829425" y="4343400"/>
          <p14:tracePt t="93124" x="6840538" y="4343400"/>
          <p14:tracePt t="93141" x="6846888" y="4343400"/>
          <p14:tracePt t="93158" x="6851650" y="4343400"/>
          <p14:tracePt t="93174" x="6858000" y="4343400"/>
          <p14:tracePt t="93191" x="6864350" y="4343400"/>
          <p14:tracePt t="93207" x="6869113" y="4343400"/>
          <p14:tracePt t="93224" x="6875463" y="4343400"/>
          <p14:tracePt t="93241" x="6880225" y="4337050"/>
          <p14:tracePt t="93258" x="6886575" y="4337050"/>
          <p14:tracePt t="93274" x="6897688" y="4337050"/>
          <p14:tracePt t="93291" x="6904038" y="4332288"/>
          <p14:tracePt t="93307" x="6908800" y="4332288"/>
          <p14:tracePt t="93325" x="6915150" y="4332288"/>
          <p14:tracePt t="93341" x="6921500" y="4332288"/>
          <p14:tracePt t="93419" x="6926263" y="4332288"/>
          <p14:tracePt t="93442" x="6926263" y="4325938"/>
          <p14:tracePt t="93458" x="6932613" y="4325938"/>
          <p14:tracePt t="93482" x="6937375" y="4325938"/>
          <p14:tracePt t="93491" x="6937375" y="4321175"/>
          <p14:tracePt t="94058" x="6943725" y="4321175"/>
          <p14:tracePt t="94075" x="6950075" y="4321175"/>
          <p14:tracePt t="94091" x="6954838" y="4325938"/>
          <p14:tracePt t="94107" x="6961188" y="4325938"/>
          <p14:tracePt t="94124" x="6961188" y="4332288"/>
          <p14:tracePt t="94370" x="6961188" y="4337050"/>
          <p14:tracePt t="94386" x="6961188" y="4343400"/>
          <p14:tracePt t="94394" x="6965950" y="4343400"/>
          <p14:tracePt t="94538" x="6961188" y="4343400"/>
          <p14:tracePt t="94546" x="6954838" y="4343400"/>
          <p14:tracePt t="94562" x="6950075" y="4343400"/>
          <p14:tracePt t="94575" x="6932613" y="4343400"/>
          <p14:tracePt t="94591" x="6926263" y="4343400"/>
          <p14:tracePt t="94608" x="6921500" y="4343400"/>
          <p14:tracePt t="94624" x="6915150" y="4337050"/>
          <p14:tracePt t="94641" x="6904038" y="4337050"/>
          <p14:tracePt t="94754" x="6904038" y="4332288"/>
          <p14:tracePt t="94764" x="6908800" y="4332288"/>
          <p14:tracePt t="94775" x="6915150" y="4325938"/>
          <p14:tracePt t="94791" x="6926263" y="4325938"/>
          <p14:tracePt t="94808" x="6937375" y="4321175"/>
          <p14:tracePt t="94824" x="6950075" y="4321175"/>
          <p14:tracePt t="94841" x="6961188" y="4321175"/>
          <p14:tracePt t="94857" x="6965950" y="4321175"/>
          <p14:tracePt t="94857" x="6972300" y="4321175"/>
          <p14:tracePt t="94875" x="6978650" y="4321175"/>
          <p14:tracePt t="94891" x="6983413" y="4321175"/>
          <p14:tracePt t="94907" x="6989763" y="4321175"/>
          <p14:tracePt t="94924" x="6994525" y="4321175"/>
          <p14:tracePt t="95194" x="6989763" y="4321175"/>
          <p14:tracePt t="95218" x="6983413" y="4321175"/>
          <p14:tracePt t="95242" x="6978650" y="4321175"/>
          <p14:tracePt t="95243" x="6978650" y="4325938"/>
          <p14:tracePt t="95257" x="6972300" y="4325938"/>
          <p14:tracePt t="95274" x="6965950" y="4332288"/>
          <p14:tracePt t="95290" x="6954838" y="4332288"/>
          <p14:tracePt t="95307" x="6943725" y="4332288"/>
          <p14:tracePt t="95324" x="6926263" y="4332288"/>
          <p14:tracePt t="95341" x="6897688" y="4332288"/>
          <p14:tracePt t="95357" x="6869113" y="4325938"/>
          <p14:tracePt t="95374" x="6846888" y="4321175"/>
          <p14:tracePt t="95390" x="6818313" y="4314825"/>
          <p14:tracePt t="95408" x="6765925" y="4308475"/>
          <p14:tracePt t="95424" x="6686550" y="4292600"/>
          <p14:tracePt t="95441" x="6607175" y="4275138"/>
          <p14:tracePt t="95457" x="6515100" y="4251325"/>
          <p14:tracePt t="95457" x="6475413" y="4246563"/>
          <p14:tracePt t="95474" x="6372225" y="4235450"/>
          <p14:tracePt t="95490" x="6264275" y="4222750"/>
          <p14:tracePt t="95507" x="6161088" y="4217988"/>
          <p14:tracePt t="95524" x="6051550" y="4217988"/>
          <p14:tracePt t="95541" x="5949950" y="4211638"/>
          <p14:tracePt t="95557" x="5840413" y="4211638"/>
          <p14:tracePt t="95574" x="5737225" y="4211638"/>
          <p14:tracePt t="95590" x="5657850" y="4206875"/>
          <p14:tracePt t="95607" x="5589588" y="4206875"/>
          <p14:tracePt t="95624" x="5532438" y="4200525"/>
          <p14:tracePt t="95641" x="5492750" y="4200525"/>
          <p14:tracePt t="95657" x="5451475" y="4200525"/>
          <p14:tracePt t="95675" x="5429250" y="4194175"/>
          <p14:tracePt t="95691" x="5418138" y="4194175"/>
          <p14:tracePt t="95707" x="5400675" y="4194175"/>
          <p14:tracePt t="95724" x="5383213" y="4189413"/>
          <p14:tracePt t="95741" x="5372100" y="4189413"/>
          <p14:tracePt t="95757" x="5354638" y="4189413"/>
          <p14:tracePt t="95774" x="5343525" y="4189413"/>
          <p14:tracePt t="95790" x="5332413" y="4189413"/>
          <p14:tracePt t="95807" x="5321300" y="4189413"/>
          <p14:tracePt t="95824" x="5308600" y="4189413"/>
          <p14:tracePt t="95840" x="5292725" y="4189413"/>
          <p14:tracePt t="95858" x="5286375" y="4189413"/>
          <p14:tracePt t="95874" x="5264150" y="4189413"/>
          <p14:tracePt t="95891" x="5251450" y="4189413"/>
          <p14:tracePt t="95907" x="5246688" y="4194175"/>
          <p14:tracePt t="95924" x="5240338" y="4194175"/>
          <p14:tracePt t="96514" x="5246688" y="4194175"/>
          <p14:tracePt t="96530" x="5257800" y="4194175"/>
          <p14:tracePt t="96538" x="5268913" y="4194175"/>
          <p14:tracePt t="96546" x="5292725" y="4194175"/>
          <p14:tracePt t="96557" x="5314950" y="4194175"/>
          <p14:tracePt t="96574" x="5332413" y="4194175"/>
          <p14:tracePt t="96591" x="5349875" y="4194175"/>
          <p14:tracePt t="96607" x="5365750" y="4200525"/>
          <p14:tracePt t="96624" x="5383213" y="4206875"/>
          <p14:tracePt t="96640" x="5407025" y="4211638"/>
          <p14:tracePt t="96658" x="5422900" y="4217988"/>
          <p14:tracePt t="96674" x="5451475" y="4229100"/>
          <p14:tracePt t="96691" x="5464175" y="4235450"/>
          <p14:tracePt t="96708" x="5475288" y="4240213"/>
          <p14:tracePt t="96724" x="5492750" y="4240213"/>
          <p14:tracePt t="96740" x="5508625" y="4240213"/>
          <p14:tracePt t="96758" x="5526088" y="4246563"/>
          <p14:tracePt t="96774" x="5543550" y="4246563"/>
          <p14:tracePt t="96791" x="5554663" y="4246563"/>
          <p14:tracePt t="96807" x="5572125" y="4251325"/>
          <p14:tracePt t="96824" x="5589588" y="4251325"/>
          <p14:tracePt t="96840" x="5600700" y="4257675"/>
          <p14:tracePt t="96858" x="5618163" y="4257675"/>
          <p14:tracePt t="96874" x="5646738" y="4268788"/>
          <p14:tracePt t="96891" x="5668963" y="4268788"/>
          <p14:tracePt t="96907" x="5692775" y="4279900"/>
          <p14:tracePt t="96924" x="5721350" y="4286250"/>
          <p14:tracePt t="96940" x="5743575" y="4297363"/>
          <p14:tracePt t="96957" x="5783263" y="4303713"/>
          <p14:tracePt t="96974" x="5818188" y="4314825"/>
          <p14:tracePt t="96991" x="5846763" y="4325938"/>
          <p14:tracePt t="97007" x="5886450" y="4332288"/>
          <p14:tracePt t="97024" x="5908675" y="4337050"/>
          <p14:tracePt t="97040" x="5932488" y="4343400"/>
          <p14:tracePt t="97058" x="5961063" y="4354513"/>
          <p14:tracePt t="97074" x="5994400" y="4360863"/>
          <p14:tracePt t="97091" x="6011863" y="4365625"/>
          <p14:tracePt t="97107" x="6035675" y="4371975"/>
          <p14:tracePt t="97124" x="6051550" y="4378325"/>
          <p14:tracePt t="97140" x="6086475" y="4378325"/>
          <p14:tracePt t="97157" x="6121400" y="4389438"/>
          <p14:tracePt t="97174" x="6154738" y="4394200"/>
          <p14:tracePt t="97191" x="6200775" y="4400550"/>
          <p14:tracePt t="97207" x="6240463" y="4406900"/>
          <p14:tracePt t="97224" x="6292850" y="4411663"/>
          <p14:tracePt t="97240" x="6343650" y="4418013"/>
          <p14:tracePt t="97258" x="6389688" y="4422775"/>
          <p14:tracePt t="97274" x="6440488" y="4429125"/>
          <p14:tracePt t="97291" x="6464300" y="4429125"/>
          <p14:tracePt t="97307" x="6486525" y="4429125"/>
          <p14:tracePt t="97324" x="6497638" y="4435475"/>
          <p14:tracePt t="97418" x="6497638" y="4440238"/>
          <p14:tracePt t="97442" x="6492875" y="4440238"/>
          <p14:tracePt t="97458" x="6492875" y="4446588"/>
          <p14:tracePt t="97459" x="6486525" y="4451350"/>
          <p14:tracePt t="97490" x="6464300" y="4464050"/>
          <p14:tracePt t="97491" x="6429375" y="4479925"/>
          <p14:tracePt t="97508" x="6394450" y="4497388"/>
          <p14:tracePt t="97524" x="6343650" y="4525963"/>
          <p14:tracePt t="97541" x="6297613" y="4543425"/>
          <p14:tracePt t="97557" x="6246813" y="4572000"/>
          <p14:tracePt t="97574" x="6207125" y="4594225"/>
          <p14:tracePt t="97590" x="6183313" y="4622800"/>
          <p14:tracePt t="97608" x="6161088" y="4646613"/>
          <p14:tracePt t="97624" x="6143625" y="4679950"/>
          <p14:tracePt t="97641" x="6137275" y="4703763"/>
          <p14:tracePt t="97657" x="6137275" y="4732338"/>
          <p14:tracePt t="97657" x="6137275" y="4737100"/>
          <p14:tracePt t="97674" x="6137275" y="4760913"/>
          <p14:tracePt t="97690" x="6149975" y="4772025"/>
          <p14:tracePt t="97708" x="6161088" y="4789488"/>
          <p14:tracePt t="97724" x="6183313" y="4800600"/>
          <p14:tracePt t="97741" x="6207125" y="4811713"/>
          <p14:tracePt t="97757" x="6229350" y="4822825"/>
          <p14:tracePt t="97774" x="6246813" y="4835525"/>
          <p14:tracePt t="97790" x="6269038" y="4840288"/>
          <p14:tracePt t="97807" x="6275388" y="4846638"/>
          <p14:tracePt t="97824" x="6280150" y="4851400"/>
          <p14:tracePt t="97841" x="6280150" y="4857750"/>
          <p14:tracePt t="97857" x="6286500" y="4868863"/>
          <p14:tracePt t="97874" x="6286500" y="4875213"/>
          <p14:tracePt t="97890" x="6286500" y="4886325"/>
          <p14:tracePt t="97907" x="6286500" y="4897438"/>
          <p14:tracePt t="97924" x="6286500" y="4908550"/>
          <p14:tracePt t="97941" x="6286500" y="4914900"/>
          <p14:tracePt t="97957" x="6286500" y="4926013"/>
          <p14:tracePt t="97974" x="6286500" y="4932363"/>
          <p14:tracePt t="98010" x="6286500" y="4937125"/>
          <p14:tracePt t="98034" x="6286500" y="4943475"/>
          <p14:tracePt t="98042" x="6286500" y="4949825"/>
          <p14:tracePt t="98058" x="6286500" y="4954588"/>
          <p14:tracePt t="98068" x="6292850" y="4960938"/>
          <p14:tracePt t="98074" x="6297613" y="4965700"/>
          <p14:tracePt t="98090" x="6303963" y="4972050"/>
          <p14:tracePt t="98108" x="6315075" y="4983163"/>
          <p14:tracePt t="98124" x="6332538" y="5000625"/>
          <p14:tracePt t="98141" x="6343650" y="5011738"/>
          <p14:tracePt t="98157" x="6361113" y="5018088"/>
          <p14:tracePt t="98174" x="6372225" y="5022850"/>
          <p14:tracePt t="98190" x="6378575" y="5029200"/>
          <p14:tracePt t="98226" x="6383338" y="5029200"/>
          <p14:tracePt t="98250" x="6389688" y="5029200"/>
          <p14:tracePt t="98562" x="6394450" y="5029200"/>
          <p14:tracePt t="98586" x="6400800" y="5022850"/>
          <p14:tracePt t="98594" x="6407150" y="5006975"/>
          <p14:tracePt t="98607" x="6407150" y="4994275"/>
          <p14:tracePt t="98624" x="6418263" y="4983163"/>
          <p14:tracePt t="98641" x="6418263" y="4972050"/>
          <p14:tracePt t="98657" x="6418263" y="4960938"/>
          <p14:tracePt t="99082" x="6418263" y="4954588"/>
          <p14:tracePt t="99090" x="6411913" y="4954588"/>
          <p14:tracePt t="99130" x="6407150" y="4954588"/>
          <p14:tracePt t="99162" x="6400800" y="4954588"/>
          <p14:tracePt t="99202" x="6394450" y="4954588"/>
          <p14:tracePt t="99211" x="6389688" y="4954588"/>
          <p14:tracePt t="99258" x="6383338" y="4954588"/>
          <p14:tracePt t="99282" x="6372225" y="4960938"/>
          <p14:tracePt t="99285" x="6372225" y="4965700"/>
          <p14:tracePt t="99291" x="6361113" y="4972050"/>
          <p14:tracePt t="99307" x="6350000" y="4983163"/>
          <p14:tracePt t="99324" x="6337300" y="4989513"/>
          <p14:tracePt t="99340" x="6321425" y="5000625"/>
          <p14:tracePt t="99357" x="6308725" y="5006975"/>
          <p14:tracePt t="99374" x="6297613" y="5011738"/>
          <p14:tracePt t="99391" x="6292850" y="5018088"/>
          <p14:tracePt t="99407" x="6286500" y="5022850"/>
          <p14:tracePt t="99424" x="6286500" y="5029200"/>
          <p14:tracePt t="99440" x="6280150" y="5035550"/>
          <p14:tracePt t="99457" x="6275388" y="5040313"/>
          <p14:tracePt t="99474" x="6269038" y="5051425"/>
          <p14:tracePt t="99491" x="6264275" y="5057775"/>
          <p14:tracePt t="99507" x="6257925" y="5057775"/>
          <p14:tracePt t="99730" x="6264275" y="5057775"/>
          <p14:tracePt t="99742" x="6275388" y="5057775"/>
          <p14:tracePt t="99758" x="6286500" y="5057775"/>
          <p14:tracePt t="99774" x="6297613" y="5051425"/>
          <p14:tracePt t="99790" x="6308725" y="5051425"/>
          <p14:tracePt t="99807" x="6315075" y="5046663"/>
          <p14:tracePt t="99842" x="6321425" y="5046663"/>
          <p14:tracePt t="99843" x="6321425" y="5040313"/>
          <p14:tracePt t="99857" x="6326188" y="5035550"/>
          <p14:tracePt t="99874" x="6332538" y="5029200"/>
          <p14:tracePt t="99922" x="6337300" y="5022850"/>
          <p14:tracePt t="99930" x="6337300" y="5018088"/>
          <p14:tracePt t="99946" x="6343650" y="5011738"/>
          <p14:tracePt t="99957" x="6343650" y="5006975"/>
          <p14:tracePt t="99974" x="6350000" y="4994275"/>
          <p14:tracePt t="99991" x="6350000" y="4989513"/>
          <p14:tracePt t="100105" x="6354763" y="4989513"/>
          <p14:tracePt t="100146" x="6354763" y="4983163"/>
          <p14:tracePt t="100157" x="6354763" y="4978400"/>
          <p14:tracePt t="100157" x="6354763" y="4972050"/>
          <p14:tracePt t="100174" x="6354763" y="4960938"/>
          <p14:tracePt t="100191" x="6354763" y="4943475"/>
          <p14:tracePt t="100207" x="6354763" y="4932363"/>
          <p14:tracePt t="100224" x="6354763" y="4926013"/>
          <p14:tracePt t="100240" x="6361113" y="4921250"/>
          <p14:tracePt t="100370" x="6361113" y="4914900"/>
          <p14:tracePt t="100394" x="6361113" y="4908550"/>
          <p14:tracePt t="100409" x="6361113" y="4897438"/>
          <p14:tracePt t="100424" x="6361113" y="4879975"/>
          <p14:tracePt t="100440" x="6361113" y="4864100"/>
          <p14:tracePt t="100457" x="6361113" y="4840288"/>
          <p14:tracePt t="100473" x="6361113" y="4811713"/>
          <p14:tracePt t="100491" x="6361113" y="4800600"/>
          <p14:tracePt t="100507" x="6361113" y="4789488"/>
          <p14:tracePt t="100524" x="6365875" y="4783138"/>
          <p14:tracePt t="100540" x="6365875" y="4772025"/>
          <p14:tracePt t="100778" x="6365875" y="4778375"/>
          <p14:tracePt t="100794" x="6365875" y="4783138"/>
          <p14:tracePt t="100807" x="6365875" y="4789488"/>
          <p14:tracePt t="100808" x="6372225" y="4800600"/>
          <p14:tracePt t="100823" x="6372225" y="4811713"/>
          <p14:tracePt t="100841" x="6372225" y="4818063"/>
          <p14:tracePt t="100857" x="6372225" y="4822825"/>
          <p14:tracePt t="100893" x="6372225" y="4829175"/>
          <p14:tracePt t="100962" x="6372225" y="4835525"/>
          <p14:tracePt t="100978" x="6372225" y="4840288"/>
          <p14:tracePt t="101066" x="6372225" y="4846638"/>
          <p14:tracePt t="101066" x="6372225" y="4851400"/>
          <p14:tracePt t="101074" x="6372225" y="4857750"/>
          <p14:tracePt t="101090" x="6372225" y="4864100"/>
          <p14:tracePt t="101107" x="6372225" y="4868863"/>
          <p14:tracePt t="101123" x="6372225" y="4875213"/>
          <p14:tracePt t="101141" x="6372225" y="4879975"/>
          <p14:tracePt t="101157" x="6372225" y="4892675"/>
          <p14:tracePt t="101174" x="6372225" y="4897438"/>
          <p14:tracePt t="101190" x="6372225" y="4903788"/>
          <p14:tracePt t="101207" x="6372225" y="4908550"/>
          <p14:tracePt t="101330" x="6372225" y="4914900"/>
          <p14:tracePt t="101346" x="6378575" y="4921250"/>
          <p14:tracePt t="101354" x="6378575" y="4932363"/>
          <p14:tracePt t="101362" x="6378575" y="4949825"/>
          <p14:tracePt t="101374" x="6383338" y="4978400"/>
          <p14:tracePt t="101390" x="6389688" y="4994275"/>
          <p14:tracePt t="101407" x="6389688" y="5006975"/>
          <p14:tracePt t="101466" x="6394450" y="5006975"/>
          <p14:tracePt t="101506" x="6400800" y="5006975"/>
          <p14:tracePt t="101546" x="6400800" y="5000625"/>
          <p14:tracePt t="101578" x="6400800" y="4994275"/>
          <p14:tracePt t="101594" x="6400800" y="4989513"/>
          <p14:tracePt t="101610" x="6400800" y="4983163"/>
          <p14:tracePt t="101618" x="6400800" y="4978400"/>
          <p14:tracePt t="101632" x="6400800" y="4972050"/>
          <p14:tracePt t="101778" x="6394450" y="4972050"/>
          <p14:tracePt t="102266" x="6394450" y="4965700"/>
          <p14:tracePt t="102274" x="6389688" y="4954588"/>
          <p14:tracePt t="102290" x="6389688" y="4943475"/>
          <p14:tracePt t="102308" x="6389688" y="4937125"/>
          <p14:tracePt t="102346" x="6389688" y="4932363"/>
          <p14:tracePt t="102373" x="6389688" y="4926013"/>
          <p14:tracePt t="102374" x="6389688" y="4921250"/>
          <p14:tracePt t="102390" x="6389688" y="4914900"/>
          <p14:tracePt t="102407" x="6389688" y="4908550"/>
          <p14:tracePt t="102423" x="6389688" y="4897438"/>
          <p14:tracePt t="102440" x="6389688" y="4886325"/>
          <p14:tracePt t="102457" x="6389688" y="4879975"/>
          <p14:tracePt t="102473" x="6389688" y="4864100"/>
          <p14:tracePt t="102491" x="6389688" y="4857750"/>
          <p14:tracePt t="102791" x="0" y="0"/>
        </p14:tracePtLst>
        <p14:tracePtLst>
          <p14:tracePt t="117532" x="5994400" y="4440238"/>
          <p14:tracePt t="117541" x="5983288" y="4435475"/>
          <p14:tracePt t="117541" x="5965825" y="4429125"/>
          <p14:tracePt t="117556" x="5943600" y="4422775"/>
          <p14:tracePt t="117572" x="5921375" y="4422775"/>
          <p14:tracePt t="117589" x="5892800" y="4422775"/>
          <p14:tracePt t="117606" x="5851525" y="4422775"/>
          <p14:tracePt t="117622" x="5811838" y="4422775"/>
          <p14:tracePt t="117644" x="5761038" y="4422775"/>
          <p14:tracePt t="117660" x="5708650" y="4422775"/>
          <p14:tracePt t="117676" x="5668963" y="4422775"/>
          <p14:tracePt t="117692" x="5635625" y="4418013"/>
          <p14:tracePt t="117706" x="5611813" y="4418013"/>
          <p14:tracePt t="117724" x="5589588" y="4418013"/>
          <p14:tracePt t="117740" x="5578475" y="4411663"/>
          <p14:tracePt t="117876" x="5600700" y="4411663"/>
          <p14:tracePt t="117884" x="5640388" y="4406900"/>
          <p14:tracePt t="117889" x="5726113" y="4400550"/>
          <p14:tracePt t="117906" x="5822950" y="4394200"/>
          <p14:tracePt t="117922" x="5903913" y="4394200"/>
          <p14:tracePt t="117939" x="5994400" y="4389438"/>
          <p14:tracePt t="117956" x="6040438" y="4389438"/>
          <p14:tracePt t="117972" x="6051550" y="4389438"/>
          <p14:tracePt t="118100" x="6046788" y="4389438"/>
          <p14:tracePt t="118116" x="6029325" y="4389438"/>
          <p14:tracePt t="118124" x="6018213" y="4389438"/>
          <p14:tracePt t="118124" x="6000750" y="4389438"/>
          <p14:tracePt t="118139" x="5949950" y="4389438"/>
          <p14:tracePt t="118156" x="5908675" y="4400550"/>
          <p14:tracePt t="118172" x="5875338" y="4411663"/>
          <p14:tracePt t="118189" x="5846763" y="4411663"/>
          <p14:tracePt t="118206" x="5835650" y="4418013"/>
          <p14:tracePt t="119324" x="5840413" y="4418013"/>
          <p14:tracePt t="119340" x="5875338" y="4394200"/>
          <p14:tracePt t="119356" x="5926138" y="4360863"/>
          <p14:tracePt t="119372" x="5965825" y="4332288"/>
          <p14:tracePt t="119389" x="6018213" y="4297363"/>
          <p14:tracePt t="119406" x="6069013" y="4264025"/>
          <p14:tracePt t="119422" x="6108700" y="4235450"/>
          <p14:tracePt t="119440" x="6137275" y="4217988"/>
          <p14:tracePt t="119456" x="6154738" y="4211638"/>
          <p14:tracePt t="119473" x="6161088" y="4206875"/>
          <p14:tracePt t="119612" x="6172200" y="4194175"/>
          <p14:tracePt t="119622" x="6178550" y="4189413"/>
          <p14:tracePt t="119628" x="6194425" y="4171950"/>
          <p14:tracePt t="119640" x="6218238" y="4160838"/>
          <p14:tracePt t="119655" x="6235700" y="4149725"/>
          <p14:tracePt t="119672" x="6257925" y="4143375"/>
          <p14:tracePt t="119689" x="6269038" y="4143375"/>
          <p14:tracePt t="119707" x="6280150" y="4143375"/>
          <p14:tracePt t="120277" x="6280150" y="4137025"/>
          <p14:tracePt t="120333" x="6286500" y="4137025"/>
          <p14:tracePt t="120421" x="6292850" y="4137025"/>
          <p14:tracePt t="120429" x="6292850" y="4132263"/>
          <p14:tracePt t="120621" x="6297613" y="4132263"/>
          <p14:tracePt t="120628" x="6303963" y="4125913"/>
          <p14:tracePt t="120640" x="6315075" y="4121150"/>
          <p14:tracePt t="120656" x="6321425" y="4121150"/>
          <p14:tracePt t="120673" x="6326188" y="4114800"/>
          <p14:tracePt t="120690" x="6332538" y="4114800"/>
          <p14:tracePt t="120707" x="6337300" y="4103688"/>
          <p14:tracePt t="120723" x="6343650" y="4103688"/>
          <p14:tracePt t="122508" x="6337300" y="4103688"/>
          <p14:tracePt t="122541" x="6337300" y="4097338"/>
          <p14:tracePt t="122542" x="6321425" y="4079875"/>
          <p14:tracePt t="122557" x="6303963" y="4064000"/>
          <p14:tracePt t="122573" x="6297613" y="4051300"/>
          <p14:tracePt t="122590" x="6292850" y="4046538"/>
          <p14:tracePt t="122606" x="6286500" y="4040188"/>
          <p14:tracePt t="122812" x="6292850" y="4040188"/>
          <p14:tracePt t="122822" x="6297613" y="4040188"/>
          <p14:tracePt t="122840" x="6303963" y="4040188"/>
          <p14:tracePt t="122856" x="6315075" y="4040188"/>
          <p14:tracePt t="122873" x="6321425" y="4040188"/>
          <p14:tracePt t="122890" x="6332538" y="4040188"/>
          <p14:tracePt t="122907" x="6337300" y="4046538"/>
          <p14:tracePt t="122923" x="6350000" y="4051300"/>
          <p14:tracePt t="122940" x="6350000" y="4057650"/>
          <p14:tracePt t="122956" x="6350000" y="4064000"/>
          <p14:tracePt t="123420" x="6350000" y="4057650"/>
          <p14:tracePt t="123427" x="6350000" y="4046538"/>
          <p14:tracePt t="123440" x="6361113" y="4029075"/>
          <p14:tracePt t="123456" x="6361113" y="4017963"/>
          <p14:tracePt t="123474" x="6365875" y="4006850"/>
          <p14:tracePt t="123490" x="6365875" y="4000500"/>
          <p14:tracePt t="123604" x="6361113" y="4000500"/>
          <p14:tracePt t="123623" x="6354763" y="4011613"/>
          <p14:tracePt t="123628" x="6350000" y="4035425"/>
          <p14:tracePt t="123640" x="6332538" y="4064000"/>
          <p14:tracePt t="123656" x="6332538" y="4097338"/>
          <p14:tracePt t="123673" x="6321425" y="4149725"/>
          <p14:tracePt t="123690" x="6315075" y="4200525"/>
          <p14:tracePt t="123707" x="6303963" y="4257675"/>
          <p14:tracePt t="123723" x="6292850" y="4325938"/>
          <p14:tracePt t="123740" x="6286500" y="4451350"/>
          <p14:tracePt t="123756" x="6286500" y="4543425"/>
          <p14:tracePt t="123773" x="6292850" y="4635500"/>
          <p14:tracePt t="123790" x="6308725" y="4692650"/>
          <p14:tracePt t="123806" x="6321425" y="4721225"/>
          <p14:tracePt t="123932" x="6321425" y="4725988"/>
          <p14:tracePt t="123943" x="6326188" y="4754563"/>
          <p14:tracePt t="123961" x="6332538" y="4818063"/>
          <p14:tracePt t="123973" x="6350000" y="4914900"/>
          <p14:tracePt t="123990" x="6365875" y="5022850"/>
          <p14:tracePt t="124006" x="6389688" y="5149850"/>
          <p14:tracePt t="124023" x="6418263" y="5257800"/>
          <p14:tracePt t="124040" x="6451600" y="5360988"/>
          <p14:tracePt t="124056" x="6464300" y="5422900"/>
          <p14:tracePt t="124073" x="6475413" y="5440363"/>
          <p14:tracePt t="124090" x="6480175" y="5457825"/>
          <p14:tracePt t="124132" x="6480175" y="5464175"/>
          <p14:tracePt t="124164" x="6475413" y="5464175"/>
          <p14:tracePt t="124820" x="6475413" y="5457825"/>
          <p14:tracePt t="124836" x="6475413" y="5451475"/>
          <p14:tracePt t="124844" x="6475413" y="5429250"/>
          <p14:tracePt t="124857" x="6469063" y="5407025"/>
          <p14:tracePt t="124873" x="6464300" y="5383213"/>
          <p14:tracePt t="124890" x="6457950" y="5360988"/>
          <p14:tracePt t="124906" x="6446838" y="5321300"/>
          <p14:tracePt t="124923" x="6429375" y="5275263"/>
          <p14:tracePt t="124939" x="6394450" y="5189538"/>
          <p14:tracePt t="124957" x="6354763" y="5121275"/>
          <p14:tracePt t="124973" x="6315075" y="5051425"/>
          <p14:tracePt t="124990" x="6280150" y="4994275"/>
          <p14:tracePt t="125006" x="6257925" y="4960938"/>
          <p14:tracePt t="125023" x="6240463" y="4937125"/>
          <p14:tracePt t="125039" x="6229350" y="4921250"/>
          <p14:tracePt t="125057" x="6218238" y="4908550"/>
          <p14:tracePt t="125073" x="6200775" y="4892675"/>
          <p14:tracePt t="125090" x="6183313" y="4868863"/>
          <p14:tracePt t="125106" x="6172200" y="4846638"/>
          <p14:tracePt t="125123" x="6161088" y="4822825"/>
          <p14:tracePt t="125139" x="6149975" y="4772025"/>
          <p14:tracePt t="125157" x="6137275" y="4737100"/>
          <p14:tracePt t="125173" x="6132513" y="4692650"/>
          <p14:tracePt t="125190" x="6126163" y="4657725"/>
          <p14:tracePt t="125206" x="6126163" y="4629150"/>
          <p14:tracePt t="125223" x="6126163" y="4606925"/>
          <p14:tracePt t="125239" x="6121400" y="4572000"/>
          <p14:tracePt t="125257" x="6121400" y="4549775"/>
          <p14:tracePt t="125273" x="6115050" y="4521200"/>
          <p14:tracePt t="125290" x="6115050" y="4503738"/>
          <p14:tracePt t="125307" x="6115050" y="4479925"/>
          <p14:tracePt t="125323" x="6108700" y="4451350"/>
          <p14:tracePt t="125339" x="6108700" y="4422775"/>
          <p14:tracePt t="125357" x="6108700" y="4411663"/>
          <p14:tracePt t="125373" x="6108700" y="4406900"/>
          <p14:tracePt t="125390" x="6108700" y="4394200"/>
          <p14:tracePt t="125406" x="6103938" y="4389438"/>
          <p14:tracePt t="125423" x="6103938" y="4378325"/>
          <p14:tracePt t="125439" x="6103938" y="4371975"/>
          <p14:tracePt t="126407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System for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For the purposes of example 4 we will use the two feeder test system shown to the right.</a:t>
            </a:r>
          </a:p>
          <a:p>
            <a:endParaRPr lang="en-US" dirty="0" smtClean="0"/>
          </a:p>
          <a:p>
            <a:r>
              <a:rPr lang="en-US" dirty="0" smtClean="0"/>
              <a:t>There are a number of switches in the system that allow for topological changes.</a:t>
            </a:r>
          </a:p>
          <a:p>
            <a:endParaRPr lang="en-US" dirty="0"/>
          </a:p>
          <a:p>
            <a:r>
              <a:rPr lang="en-US" dirty="0"/>
              <a:t>Since we are examining only the switching sequence we are not concerned about the voltage regulation devices or the end use loads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an actual two feeder system voltage drop would be a significant issue that must be addressed.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316" name="Picture 4" descr="C:\PNNL Work\Current Projects\FOA-152 WSU\Photos\Switches\IMG_02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57400"/>
            <a:ext cx="10668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6477000" y="2590800"/>
            <a:ext cx="762000" cy="1752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629400" y="2590800"/>
            <a:ext cx="6096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77000" y="2590800"/>
            <a:ext cx="762000" cy="2819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xplosion 1 18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2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68"/>
    </mc:Choice>
    <mc:Fallback xmlns="">
      <p:transition spd="slow" advTm="18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" grpId="0" animBg="1"/>
    </p:bldLst>
  </p:timing>
  <p:extLst>
    <p:ext uri="{3A86A75C-4F4B-4683-9AE1-C65F6400EC91}">
      <p14:laserTraceLst xmlns:p14="http://schemas.microsoft.com/office/powerpoint/2010/main">
        <p14:tracePtLst>
          <p14:tracePt t="28059" x="5794375" y="2297113"/>
          <p14:tracePt t="28164" x="5794375" y="2292350"/>
          <p14:tracePt t="28172" x="5794375" y="2286000"/>
          <p14:tracePt t="28179" x="5789613" y="2263775"/>
          <p14:tracePt t="28196" x="5783263" y="2235200"/>
          <p14:tracePt t="28211" x="5772150" y="2206625"/>
          <p14:tracePt t="28227" x="5761038" y="2165350"/>
          <p14:tracePt t="28245" x="5754688" y="2149475"/>
          <p14:tracePt t="28260" x="5749925" y="2132013"/>
          <p14:tracePt t="28277" x="5749925" y="2120900"/>
          <p14:tracePt t="28294" x="5749925" y="2114550"/>
          <p14:tracePt t="28692" x="5749925" y="2120900"/>
          <p14:tracePt t="28699" x="5743575" y="2125663"/>
          <p14:tracePt t="28711" x="5743575" y="2132013"/>
          <p14:tracePt t="28727" x="5743575" y="2143125"/>
          <p14:tracePt t="28744" x="5743575" y="2149475"/>
          <p14:tracePt t="28780" x="5743575" y="2154238"/>
          <p14:tracePt t="28796" x="5743575" y="2160588"/>
          <p14:tracePt t="28810" x="5743575" y="2165350"/>
          <p14:tracePt t="28811" x="5743575" y="2171700"/>
          <p14:tracePt t="28827" x="5743575" y="2182813"/>
          <p14:tracePt t="28844" x="5749925" y="2189163"/>
          <p14:tracePt t="28860" x="5749925" y="2200275"/>
          <p14:tracePt t="28877" x="5761038" y="2206625"/>
          <p14:tracePt t="28894" x="5761038" y="2217738"/>
          <p14:tracePt t="28911" x="5765800" y="2228850"/>
          <p14:tracePt t="28927" x="5772150" y="2235200"/>
          <p14:tracePt t="28964" x="5772150" y="2239963"/>
          <p14:tracePt t="29043" x="5778500" y="2239963"/>
          <p14:tracePt t="29075" x="5778500" y="2246313"/>
          <p14:tracePt t="29083" x="5778500" y="2257425"/>
          <p14:tracePt t="29094" x="5783263" y="2274888"/>
          <p14:tracePt t="29111" x="5789613" y="2297113"/>
          <p14:tracePt t="29127" x="5789613" y="2320925"/>
          <p14:tracePt t="29144" x="5794375" y="2332038"/>
          <p14:tracePt t="29160" x="5800725" y="2354263"/>
          <p14:tracePt t="29177" x="5807075" y="2371725"/>
          <p14:tracePt t="29194" x="5807075" y="2382838"/>
          <p14:tracePt t="29275" x="5811838" y="2382838"/>
          <p14:tracePt t="29283" x="5818188" y="2365375"/>
          <p14:tracePt t="29294" x="5829300" y="2343150"/>
          <p14:tracePt t="29311" x="5835650" y="2320925"/>
          <p14:tracePt t="29327" x="5846763" y="2286000"/>
          <p14:tracePt t="29344" x="5864225" y="2257425"/>
          <p14:tracePt t="29360" x="5868988" y="2239963"/>
          <p14:tracePt t="29377" x="5875338" y="2222500"/>
          <p14:tracePt t="29394" x="5875338" y="2217738"/>
          <p14:tracePt t="29484" x="5880100" y="2217738"/>
          <p14:tracePt t="29564" x="5886450" y="2217738"/>
          <p14:tracePt t="29579" x="5892800" y="2217738"/>
          <p14:tracePt t="29594" x="5903913" y="2217738"/>
          <p14:tracePt t="29610" x="5908675" y="2217738"/>
          <p14:tracePt t="29628" x="5915025" y="2217738"/>
          <p14:tracePt t="29667" x="5921375" y="2217738"/>
          <p14:tracePt t="29803" x="5921375" y="2222500"/>
          <p14:tracePt t="29811" x="5921375" y="2228850"/>
          <p14:tracePt t="29811" x="5921375" y="2239963"/>
          <p14:tracePt t="29828" x="5915025" y="2251075"/>
          <p14:tracePt t="29844" x="5897563" y="2279650"/>
          <p14:tracePt t="29861" x="5886450" y="2303463"/>
          <p14:tracePt t="29877" x="5875338" y="2325688"/>
          <p14:tracePt t="29894" x="5868988" y="2349500"/>
          <p14:tracePt t="29910" x="5864225" y="2354263"/>
          <p14:tracePt t="30044" x="5868988" y="2354263"/>
          <p14:tracePt t="30060" x="5892800" y="2336800"/>
          <p14:tracePt t="30061" x="5915025" y="2320925"/>
          <p14:tracePt t="30077" x="5932488" y="2303463"/>
          <p14:tracePt t="30094" x="5943600" y="2292350"/>
          <p14:tracePt t="30110" x="5943600" y="2286000"/>
          <p14:tracePt t="30235" x="5937250" y="2297113"/>
          <p14:tracePt t="30244" x="5915025" y="2325688"/>
          <p14:tracePt t="30261" x="5908675" y="2336800"/>
          <p14:tracePt t="30277" x="5897563" y="2354263"/>
          <p14:tracePt t="30294" x="5886450" y="2360613"/>
          <p14:tracePt t="30310" x="5880100" y="2365375"/>
          <p14:tracePt t="30327" x="5875338" y="2371725"/>
          <p14:tracePt t="30491" x="5880100" y="2371725"/>
          <p14:tracePt t="32099" x="5880100" y="2378075"/>
          <p14:tracePt t="32115" x="5880100" y="2382838"/>
          <p14:tracePt t="32123" x="5880100" y="2389188"/>
          <p14:tracePt t="32133" x="5880100" y="2393950"/>
          <p14:tracePt t="32143" x="5875338" y="2406650"/>
          <p14:tracePt t="32160" x="5875338" y="2411413"/>
          <p14:tracePt t="32177" x="5875338" y="2428875"/>
          <p14:tracePt t="32193" x="5875338" y="2446338"/>
          <p14:tracePt t="32210" x="5875338" y="2457450"/>
          <p14:tracePt t="32227" x="5868988" y="2474913"/>
          <p14:tracePt t="32244" x="5868988" y="2479675"/>
          <p14:tracePt t="32260" x="5868988" y="2486025"/>
          <p14:tracePt t="32277" x="5868988" y="2497138"/>
          <p14:tracePt t="32293" x="5868988" y="2508250"/>
          <p14:tracePt t="32310" x="5864225" y="2520950"/>
          <p14:tracePt t="32327" x="5864225" y="2532063"/>
          <p14:tracePt t="32344" x="5864225" y="2549525"/>
          <p14:tracePt t="32360" x="5864225" y="2565400"/>
          <p14:tracePt t="32377" x="5864225" y="2589213"/>
          <p14:tracePt t="32393" x="5864225" y="2611438"/>
          <p14:tracePt t="32411" x="5864225" y="2640013"/>
          <p14:tracePt t="32427" x="5864225" y="2679700"/>
          <p14:tracePt t="32444" x="5864225" y="2708275"/>
          <p14:tracePt t="32460" x="5868988" y="2736850"/>
          <p14:tracePt t="32477" x="5868988" y="2771775"/>
          <p14:tracePt t="32493" x="5868988" y="2800350"/>
          <p14:tracePt t="32510" x="5868988" y="2835275"/>
          <p14:tracePt t="32527" x="5868988" y="2868613"/>
          <p14:tracePt t="32544" x="5868988" y="2897188"/>
          <p14:tracePt t="32561" x="5868988" y="2925763"/>
          <p14:tracePt t="32578" x="5868988" y="2949575"/>
          <p14:tracePt t="32594" x="5868988" y="2978150"/>
          <p14:tracePt t="32611" x="5875338" y="3000375"/>
          <p14:tracePt t="32628" x="5875338" y="3046413"/>
          <p14:tracePt t="32645" x="5875338" y="3074988"/>
          <p14:tracePt t="32661" x="5875338" y="3108325"/>
          <p14:tracePt t="32678" x="5875338" y="3149600"/>
          <p14:tracePt t="32694" x="5875338" y="3194050"/>
          <p14:tracePt t="32711" x="5875338" y="3240088"/>
          <p14:tracePt t="32728" x="5875338" y="3275013"/>
          <p14:tracePt t="32744" x="5875338" y="3308350"/>
          <p14:tracePt t="32762" x="5875338" y="3343275"/>
          <p14:tracePt t="32778" x="5875338" y="3371850"/>
          <p14:tracePt t="32795" x="5875338" y="3406775"/>
          <p14:tracePt t="32811" x="5875338" y="3440113"/>
          <p14:tracePt t="32828" x="5875338" y="3492500"/>
          <p14:tracePt t="32844" x="5875338" y="3536950"/>
          <p14:tracePt t="32861" x="5875338" y="3578225"/>
          <p14:tracePt t="32878" x="5875338" y="3622675"/>
          <p14:tracePt t="32895" x="5868988" y="3675063"/>
          <p14:tracePt t="32911" x="5868988" y="3736975"/>
          <p14:tracePt t="32928" x="5868988" y="3800475"/>
          <p14:tracePt t="32944" x="5868988" y="3868738"/>
          <p14:tracePt t="32962" x="5868988" y="3949700"/>
          <p14:tracePt t="32978" x="5875338" y="4040188"/>
          <p14:tracePt t="32995" x="5875338" y="4114800"/>
          <p14:tracePt t="33011" x="5880100" y="4206875"/>
          <p14:tracePt t="33029" x="5886450" y="4332288"/>
          <p14:tracePt t="33046" x="5897563" y="4435475"/>
          <p14:tracePt t="33063" x="5903913" y="4543425"/>
          <p14:tracePt t="33079" x="5908675" y="4651375"/>
          <p14:tracePt t="33096" x="5921375" y="4765675"/>
          <p14:tracePt t="33112" x="5932488" y="4875213"/>
          <p14:tracePt t="33129" x="5932488" y="4978400"/>
          <p14:tracePt t="33145" x="5932488" y="5064125"/>
          <p14:tracePt t="33162" x="5932488" y="5149850"/>
          <p14:tracePt t="33179" x="5932488" y="5229225"/>
          <p14:tracePt t="33196" x="5932488" y="5314950"/>
          <p14:tracePt t="33212" x="5937250" y="5394325"/>
          <p14:tracePt t="33212" x="5937250" y="5435600"/>
          <p14:tracePt t="33229" x="5937250" y="5497513"/>
          <p14:tracePt t="33246" x="5937250" y="5561013"/>
          <p14:tracePt t="33263" x="5937250" y="5622925"/>
          <p14:tracePt t="33279" x="5937250" y="5680075"/>
          <p14:tracePt t="33296" x="5943600" y="5732463"/>
          <p14:tracePt t="33312" x="5943600" y="5772150"/>
          <p14:tracePt t="33329" x="5943600" y="5794375"/>
          <p14:tracePt t="33345" x="5943600" y="5818188"/>
          <p14:tracePt t="33363" x="5943600" y="5829300"/>
          <p14:tracePt t="33556" x="5937250" y="5822950"/>
          <p14:tracePt t="33564" x="5932488" y="5822950"/>
          <p14:tracePt t="33572" x="5921375" y="5822950"/>
          <p14:tracePt t="33580" x="5880100" y="5807075"/>
          <p14:tracePt t="33595" x="5822950" y="5789613"/>
          <p14:tracePt t="33611" x="5743575" y="5754688"/>
          <p14:tracePt t="33611" x="5697538" y="5737225"/>
          <p14:tracePt t="33628" x="5640388" y="5708650"/>
          <p14:tracePt t="33644" x="5611813" y="5692775"/>
          <p14:tracePt t="33661" x="5583238" y="5675313"/>
          <p14:tracePt t="33677" x="5565775" y="5664200"/>
          <p14:tracePt t="33695" x="5554663" y="5657850"/>
          <p14:tracePt t="33711" x="5554663" y="5651500"/>
          <p14:tracePt t="33956" x="5561013" y="5651500"/>
          <p14:tracePt t="33978" x="5565775" y="5651500"/>
          <p14:tracePt t="34020" x="5572125" y="5646738"/>
          <p14:tracePt t="34027" x="5611813" y="5618163"/>
          <p14:tracePt t="34048" x="5646738" y="5594350"/>
          <p14:tracePt t="34061" x="5703888" y="5554663"/>
          <p14:tracePt t="34078" x="5754688" y="5503863"/>
          <p14:tracePt t="34094" x="5800725" y="5464175"/>
          <p14:tracePt t="34111" x="5840413" y="5429250"/>
          <p14:tracePt t="34128" x="5886450" y="5383213"/>
          <p14:tracePt t="34144" x="5915025" y="5337175"/>
          <p14:tracePt t="34161" x="5943600" y="5292725"/>
          <p14:tracePt t="34177" x="5972175" y="5229225"/>
          <p14:tracePt t="34194" x="5983288" y="5172075"/>
          <p14:tracePt t="34211" x="5994400" y="5114925"/>
          <p14:tracePt t="34228" x="5994400" y="5035550"/>
          <p14:tracePt t="34244" x="5994400" y="4983163"/>
          <p14:tracePt t="34261" x="5994400" y="4926013"/>
          <p14:tracePt t="34277" x="5994400" y="4875213"/>
          <p14:tracePt t="34295" x="6000750" y="4818063"/>
          <p14:tracePt t="34311" x="6000750" y="4765675"/>
          <p14:tracePt t="34328" x="6000750" y="4721225"/>
          <p14:tracePt t="34344" x="6000750" y="4646613"/>
          <p14:tracePt t="34361" x="6000750" y="4565650"/>
          <p14:tracePt t="34377" x="6000750" y="4479925"/>
          <p14:tracePt t="34394" x="6000750" y="4394200"/>
          <p14:tracePt t="34411" x="6000750" y="4308475"/>
          <p14:tracePt t="34427" x="6000750" y="4189413"/>
          <p14:tracePt t="34445" x="6000750" y="4121150"/>
          <p14:tracePt t="34461" x="6007100" y="4064000"/>
          <p14:tracePt t="34478" x="6011863" y="4006850"/>
          <p14:tracePt t="34494" x="6022975" y="3949700"/>
          <p14:tracePt t="34511" x="6029325" y="3897313"/>
          <p14:tracePt t="34527" x="6029325" y="3846513"/>
          <p14:tracePt t="34544" x="6029325" y="3800475"/>
          <p14:tracePt t="34561" x="6029325" y="3754438"/>
          <p14:tracePt t="34578" x="6035675" y="3697288"/>
          <p14:tracePt t="34594" x="6040438" y="3622675"/>
          <p14:tracePt t="34611" x="6051550" y="3549650"/>
          <p14:tracePt t="34627" x="6103938" y="3435350"/>
          <p14:tracePt t="34644" x="6149975" y="3360738"/>
          <p14:tracePt t="34661" x="6200775" y="3297238"/>
          <p14:tracePt t="34678" x="6257925" y="3235325"/>
          <p14:tracePt t="34694" x="6303963" y="3189288"/>
          <p14:tracePt t="34711" x="6343650" y="3154363"/>
          <p14:tracePt t="34727" x="6394450" y="3125788"/>
          <p14:tracePt t="34744" x="6411913" y="3114675"/>
          <p14:tracePt t="34761" x="6423025" y="3108325"/>
          <p14:tracePt t="34778" x="6429375" y="3103563"/>
          <p14:tracePt t="34794" x="6440488" y="3103563"/>
          <p14:tracePt t="34852" x="6446838" y="3103563"/>
          <p14:tracePt t="34868" x="6464300" y="3103563"/>
          <p14:tracePt t="34878" x="6480175" y="3097213"/>
          <p14:tracePt t="34894" x="6492875" y="3092450"/>
          <p14:tracePt t="34911" x="6515100" y="3086100"/>
          <p14:tracePt t="34927" x="6537325" y="3086100"/>
          <p14:tracePt t="34944" x="6572250" y="3086100"/>
          <p14:tracePt t="34961" x="6589713" y="3086100"/>
          <p14:tracePt t="34978" x="6600825" y="3086100"/>
          <p14:tracePt t="34994" x="6607175" y="3086100"/>
          <p14:tracePt t="35011" x="6611938" y="3086100"/>
          <p14:tracePt t="35027" x="6623050" y="3097213"/>
          <p14:tracePt t="35045" x="6635750" y="3103563"/>
          <p14:tracePt t="35061" x="6646863" y="3114675"/>
          <p14:tracePt t="35078" x="6657975" y="3125788"/>
          <p14:tracePt t="35094" x="6669088" y="3132138"/>
          <p14:tracePt t="35111" x="6669088" y="3136900"/>
          <p14:tracePt t="35127" x="6675438" y="3136900"/>
          <p14:tracePt t="35228" x="6669088" y="3136900"/>
          <p14:tracePt t="35228" x="6657975" y="3136900"/>
          <p14:tracePt t="35244" x="6651625" y="3125788"/>
          <p14:tracePt t="35245" x="6635750" y="3125788"/>
          <p14:tracePt t="35261" x="6611938" y="3125788"/>
          <p14:tracePt t="35278" x="6594475" y="3125788"/>
          <p14:tracePt t="35294" x="6572250" y="3125788"/>
          <p14:tracePt t="35312" x="6550025" y="3136900"/>
          <p14:tracePt t="35327" x="6508750" y="3154363"/>
          <p14:tracePt t="35345" x="6475413" y="3171825"/>
          <p14:tracePt t="35361" x="6446838" y="3194050"/>
          <p14:tracePt t="35378" x="6407150" y="3217863"/>
          <p14:tracePt t="35394" x="6378575" y="3246438"/>
          <p14:tracePt t="35411" x="6354763" y="3268663"/>
          <p14:tracePt t="35427" x="6343650" y="3325813"/>
          <p14:tracePt t="35445" x="6343650" y="3365500"/>
          <p14:tracePt t="35461" x="6378575" y="3417888"/>
          <p14:tracePt t="35478" x="6435725" y="3446463"/>
          <p14:tracePt t="35494" x="6486525" y="3479800"/>
          <p14:tracePt t="35511" x="6550025" y="3503613"/>
          <p14:tracePt t="35527" x="6600825" y="3514725"/>
          <p14:tracePt t="35545" x="6640513" y="3514725"/>
          <p14:tracePt t="35561" x="6680200" y="3497263"/>
          <p14:tracePt t="35578" x="6697663" y="3463925"/>
          <p14:tracePt t="35594" x="6715125" y="3422650"/>
          <p14:tracePt t="35611" x="6721475" y="3382963"/>
          <p14:tracePt t="35627" x="6726238" y="3321050"/>
          <p14:tracePt t="35645" x="6726238" y="3279775"/>
          <p14:tracePt t="35661" x="6704013" y="3235325"/>
          <p14:tracePt t="35678" x="6669088" y="3182938"/>
          <p14:tracePt t="35694" x="6640513" y="3154363"/>
          <p14:tracePt t="35711" x="6618288" y="3132138"/>
          <p14:tracePt t="35727" x="6607175" y="3121025"/>
          <p14:tracePt t="35744" x="6594475" y="3121025"/>
          <p14:tracePt t="35780" x="6589713" y="3121025"/>
          <p14:tracePt t="35972" x="6589713" y="3125788"/>
          <p14:tracePt t="35980" x="6583363" y="3125788"/>
          <p14:tracePt t="36004" x="6583363" y="3132138"/>
          <p14:tracePt t="36012" x="6565900" y="3154363"/>
          <p14:tracePt t="36028" x="6550025" y="3200400"/>
          <p14:tracePt t="36045" x="6543675" y="3228975"/>
          <p14:tracePt t="36061" x="6532563" y="3263900"/>
          <p14:tracePt t="36077" x="6526213" y="3297238"/>
          <p14:tracePt t="36095" x="6515100" y="3343275"/>
          <p14:tracePt t="36111" x="6515100" y="3394075"/>
          <p14:tracePt t="36128" x="6515100" y="3463925"/>
          <p14:tracePt t="36144" x="6515100" y="3508375"/>
          <p14:tracePt t="36161" x="6515100" y="3549650"/>
          <p14:tracePt t="36177" x="6508750" y="3589338"/>
          <p14:tracePt t="36194" x="6508750" y="3657600"/>
          <p14:tracePt t="36211" x="6503988" y="3736975"/>
          <p14:tracePt t="36211" x="6503988" y="3771900"/>
          <p14:tracePt t="36228" x="6503988" y="3846513"/>
          <p14:tracePt t="36244" x="6503988" y="3908425"/>
          <p14:tracePt t="36261" x="6503988" y="3965575"/>
          <p14:tracePt t="36277" x="6508750" y="4000500"/>
          <p14:tracePt t="36294" x="6515100" y="4029075"/>
          <p14:tracePt t="36311" x="6515100" y="4040188"/>
          <p14:tracePt t="36328" x="6515100" y="4057650"/>
          <p14:tracePt t="36344" x="6521450" y="4064000"/>
          <p14:tracePt t="36361" x="6526213" y="4086225"/>
          <p14:tracePt t="36377" x="6526213" y="4137025"/>
          <p14:tracePt t="36394" x="6532563" y="4200525"/>
          <p14:tracePt t="36411" x="6532563" y="4257675"/>
          <p14:tracePt t="36428" x="6532563" y="4314825"/>
          <p14:tracePt t="36444" x="6537325" y="4325938"/>
          <p14:tracePt t="36700" x="6537325" y="4332288"/>
          <p14:tracePt t="36709" x="6543675" y="4371975"/>
          <p14:tracePt t="36728" x="6554788" y="4486275"/>
          <p14:tracePt t="36744" x="6578600" y="4594225"/>
          <p14:tracePt t="36761" x="6600825" y="4714875"/>
          <p14:tracePt t="36777" x="6623050" y="4818063"/>
          <p14:tracePt t="36795" x="6640513" y="4892675"/>
          <p14:tracePt t="36811" x="6651625" y="4965700"/>
          <p14:tracePt t="36828" x="6675438" y="5080000"/>
          <p14:tracePt t="36844" x="6692900" y="5160963"/>
          <p14:tracePt t="36861" x="6704013" y="5235575"/>
          <p14:tracePt t="36877" x="6708775" y="5308600"/>
          <p14:tracePt t="36894" x="6715125" y="5365750"/>
          <p14:tracePt t="36911" x="6721475" y="5400675"/>
          <p14:tracePt t="36928" x="6721475" y="5429250"/>
          <p14:tracePt t="36944" x="6721475" y="5446713"/>
          <p14:tracePt t="36961" x="6721475" y="5464175"/>
          <p14:tracePt t="36977" x="6721475" y="5486400"/>
          <p14:tracePt t="36995" x="6721475" y="5503863"/>
          <p14:tracePt t="37011" x="6721475" y="5508625"/>
          <p14:tracePt t="37028" x="6721475" y="5521325"/>
          <p14:tracePt t="37044" x="6721475" y="5526088"/>
          <p14:tracePt t="37081" x="6721475" y="5532438"/>
          <p14:tracePt t="37100" x="6721475" y="5537200"/>
          <p14:tracePt t="37114" x="6721475" y="5543550"/>
          <p14:tracePt t="38308" x="6715125" y="5543550"/>
          <p14:tracePt t="38327" x="6708775" y="5543550"/>
          <p14:tracePt t="38428" x="6704013" y="5543550"/>
          <p14:tracePt t="38948" x="6704013" y="5537200"/>
          <p14:tracePt t="38964" x="6704013" y="5532438"/>
          <p14:tracePt t="38965" x="6697663" y="5526088"/>
          <p14:tracePt t="38977" x="6697663" y="5521325"/>
          <p14:tracePt t="38994" x="6697663" y="5514975"/>
          <p14:tracePt t="39011" x="6692900" y="5503863"/>
          <p14:tracePt t="39027" x="6680200" y="5475288"/>
          <p14:tracePt t="39048" x="6651625" y="5418138"/>
          <p14:tracePt t="39061" x="6623050" y="5360988"/>
          <p14:tracePt t="39077" x="6589713" y="5303838"/>
          <p14:tracePt t="39094" x="6561138" y="5240338"/>
          <p14:tracePt t="39111" x="6526213" y="5172075"/>
          <p14:tracePt t="39127" x="6475413" y="5097463"/>
          <p14:tracePt t="39144" x="6429375" y="5018088"/>
          <p14:tracePt t="39161" x="6372225" y="4926013"/>
          <p14:tracePt t="39177" x="6315075" y="4840288"/>
          <p14:tracePt t="39194" x="6269038" y="4749800"/>
          <p14:tracePt t="39211" x="6211888" y="4664075"/>
          <p14:tracePt t="39227" x="6143625" y="4554538"/>
          <p14:tracePt t="39244" x="6097588" y="4492625"/>
          <p14:tracePt t="39261" x="6046788" y="4446588"/>
          <p14:tracePt t="39277" x="6000750" y="4411663"/>
          <p14:tracePt t="39294" x="5961063" y="4371975"/>
          <p14:tracePt t="39311" x="5903913" y="4349750"/>
          <p14:tracePt t="39327" x="5840413" y="4308475"/>
          <p14:tracePt t="39344" x="5772150" y="4275138"/>
          <p14:tracePt t="39362" x="5686425" y="4222750"/>
          <p14:tracePt t="39377" x="5607050" y="4183063"/>
          <p14:tracePt t="39394" x="5526088" y="4143375"/>
          <p14:tracePt t="39411" x="5457825" y="4092575"/>
          <p14:tracePt t="39427" x="5360988" y="4029075"/>
          <p14:tracePt t="39444" x="5297488" y="3989388"/>
          <p14:tracePt t="39461" x="5240338" y="3960813"/>
          <p14:tracePt t="39477" x="5211763" y="3937000"/>
          <p14:tracePt t="39494" x="5200650" y="3932238"/>
          <p14:tracePt t="39780" x="5200650" y="3925888"/>
          <p14:tracePt t="39794" x="5200650" y="3921125"/>
          <p14:tracePt t="39795" x="5194300" y="3908425"/>
          <p14:tracePt t="39811" x="5178425" y="3868738"/>
          <p14:tracePt t="39827" x="5149850" y="3817938"/>
          <p14:tracePt t="39844" x="5137150" y="3789363"/>
          <p14:tracePt t="39861" x="5126038" y="3760788"/>
          <p14:tracePt t="39877" x="5121275" y="3736975"/>
          <p14:tracePt t="39970" x="5121275" y="3743325"/>
          <p14:tracePt t="39996" x="5121275" y="3749675"/>
          <p14:tracePt t="40010" x="5121275" y="3760788"/>
          <p14:tracePt t="40012" x="5121275" y="3771900"/>
          <p14:tracePt t="40027" x="5121275" y="3778250"/>
          <p14:tracePt t="40116" x="5121275" y="3771900"/>
          <p14:tracePt t="40156" x="5126038" y="3771900"/>
          <p14:tracePt t="41060" x="5132388" y="3771900"/>
          <p14:tracePt t="41108" x="5137150" y="3771900"/>
          <p14:tracePt t="41110" x="5160963" y="3783013"/>
          <p14:tracePt t="41127" x="5183188" y="3794125"/>
          <p14:tracePt t="41144" x="5235575" y="3811588"/>
          <p14:tracePt t="41160" x="5303838" y="3840163"/>
          <p14:tracePt t="41177" x="5394325" y="3863975"/>
          <p14:tracePt t="41194" x="5492750" y="3886200"/>
          <p14:tracePt t="41211" x="5611813" y="3908425"/>
          <p14:tracePt t="41227" x="5783263" y="3932238"/>
          <p14:tracePt t="41244" x="5903913" y="3937000"/>
          <p14:tracePt t="41260" x="6011863" y="3949700"/>
          <p14:tracePt t="41277" x="6115050" y="3965575"/>
          <p14:tracePt t="41294" x="6218238" y="3983038"/>
          <p14:tracePt t="41311" x="6297613" y="4000500"/>
          <p14:tracePt t="41327" x="6378575" y="4022725"/>
          <p14:tracePt t="41344" x="6446838" y="4057650"/>
          <p14:tracePt t="41361" x="6515100" y="4092575"/>
          <p14:tracePt t="41377" x="6578600" y="4132263"/>
          <p14:tracePt t="41394" x="6646863" y="4183063"/>
          <p14:tracePt t="41411" x="6737350" y="4246563"/>
          <p14:tracePt t="41427" x="6892925" y="4337050"/>
          <p14:tracePt t="41444" x="6983413" y="4389438"/>
          <p14:tracePt t="41461" x="7069138" y="4435475"/>
          <p14:tracePt t="41477" x="7132638" y="4475163"/>
          <p14:tracePt t="41494" x="7183438" y="4508500"/>
          <p14:tracePt t="41510" x="7235825" y="4537075"/>
          <p14:tracePt t="41527" x="7269163" y="4554538"/>
          <p14:tracePt t="41544" x="7297738" y="4565650"/>
          <p14:tracePt t="41560" x="7315200" y="4578350"/>
          <p14:tracePt t="41577" x="7321550" y="4578350"/>
          <p14:tracePt t="42012" x="7308850" y="4572000"/>
          <p14:tracePt t="42020" x="7286625" y="4549775"/>
          <p14:tracePt t="42028" x="6915150" y="4286250"/>
          <p14:tracePt t="42061" x="6646863" y="4121150"/>
          <p14:tracePt t="42077" x="6389688" y="3994150"/>
          <p14:tracePt t="42094" x="6143625" y="3903663"/>
          <p14:tracePt t="42110" x="5903913" y="3835400"/>
          <p14:tracePt t="42127" x="5680075" y="3783013"/>
          <p14:tracePt t="42144" x="5521325" y="3760788"/>
          <p14:tracePt t="42160" x="5429250" y="3749675"/>
          <p14:tracePt t="42177" x="5378450" y="3743325"/>
          <p14:tracePt t="42194" x="5354638" y="3743325"/>
          <p14:tracePt t="42210" x="5349875" y="3743325"/>
          <p14:tracePt t="42388" x="5343525" y="3743325"/>
          <p14:tracePt t="42397" x="5332413" y="3743325"/>
          <p14:tracePt t="42410" x="5321300" y="3749675"/>
          <p14:tracePt t="42427" x="5314950" y="3749675"/>
          <p14:tracePt t="43836" x="5308600" y="3749675"/>
          <p14:tracePt t="43924" x="5303838" y="3749675"/>
          <p14:tracePt t="43980" x="5303838" y="3754438"/>
          <p14:tracePt t="44004" x="5297488" y="3754438"/>
          <p14:tracePt t="44115" x="5292725" y="3754438"/>
          <p14:tracePt t="44127" x="5286375" y="3760788"/>
          <p14:tracePt t="44131" x="5264150" y="3760788"/>
          <p14:tracePt t="44144" x="5229225" y="3765550"/>
          <p14:tracePt t="44160" x="5200650" y="3771900"/>
          <p14:tracePt t="44177" x="5165725" y="3783013"/>
          <p14:tracePt t="44194" x="5143500" y="3783013"/>
          <p14:tracePt t="44210" x="5126038" y="3783013"/>
          <p14:tracePt t="44227" x="5114925" y="3783013"/>
          <p14:tracePt t="44244" x="5103813" y="3789363"/>
          <p14:tracePt t="44283" x="5097463" y="3789363"/>
          <p14:tracePt t="44612" x="5103813" y="3789363"/>
          <p14:tracePt t="44612" x="5108575" y="3789363"/>
          <p14:tracePt t="44627" x="5149850" y="3789363"/>
          <p14:tracePt t="44644" x="5183188" y="3783013"/>
          <p14:tracePt t="44660" x="5240338" y="3778250"/>
          <p14:tracePt t="44677" x="5303838" y="3778250"/>
          <p14:tracePt t="44693" x="5389563" y="3778250"/>
          <p14:tracePt t="44711" x="5486400" y="3778250"/>
          <p14:tracePt t="44727" x="5572125" y="3778250"/>
          <p14:tracePt t="44744" x="5635625" y="3778250"/>
          <p14:tracePt t="44760" x="5675313" y="3771900"/>
          <p14:tracePt t="44777" x="5692775" y="3771900"/>
          <p14:tracePt t="44793" x="5697538" y="3765550"/>
          <p14:tracePt t="45005" x="5697538" y="3760788"/>
          <p14:tracePt t="45012" x="5697538" y="3754438"/>
          <p14:tracePt t="45012" x="5692775" y="3754438"/>
          <p14:tracePt t="45027" x="5675313" y="3736975"/>
          <p14:tracePt t="45044" x="5664200" y="3721100"/>
          <p14:tracePt t="45060" x="5657850" y="3703638"/>
          <p14:tracePt t="45077" x="5640388" y="3692525"/>
          <p14:tracePt t="45093" x="5635625" y="3679825"/>
          <p14:tracePt t="45110" x="5629275" y="3679825"/>
          <p14:tracePt t="45348" x="5622925" y="3679825"/>
          <p14:tracePt t="45360" x="5622925" y="3675063"/>
          <p14:tracePt t="45365" x="5611813" y="3675063"/>
          <p14:tracePt t="45379" x="5607050" y="3675063"/>
          <p14:tracePt t="45668" x="5600700" y="3675063"/>
          <p14:tracePt t="45693" x="5589588" y="3675063"/>
          <p14:tracePt t="45696" x="5578475" y="3675063"/>
          <p14:tracePt t="45710" x="5565775" y="3686175"/>
          <p14:tracePt t="45727" x="5554663" y="3686175"/>
          <p14:tracePt t="45744" x="5537200" y="3692525"/>
          <p14:tracePt t="45760" x="5532438" y="3692525"/>
          <p14:tracePt t="45777" x="5526088" y="3697288"/>
          <p14:tracePt t="45900" x="5521325" y="3697288"/>
          <p14:tracePt t="45927" x="5503863" y="3697288"/>
          <p14:tracePt t="45928" x="5486400" y="3697288"/>
          <p14:tracePt t="45943" x="5464175" y="3697288"/>
          <p14:tracePt t="45961" x="5446713" y="3697288"/>
          <p14:tracePt t="45977" x="5422900" y="3697288"/>
          <p14:tracePt t="45994" x="5407025" y="3697288"/>
          <p14:tracePt t="46010" x="5400675" y="3697288"/>
          <p14:tracePt t="46027" x="5394325" y="3697288"/>
          <p14:tracePt t="46491" x="5394325" y="3692525"/>
          <p14:tracePt t="46507" x="5400675" y="3692525"/>
          <p14:tracePt t="46531" x="5407025" y="3692525"/>
          <p14:tracePt t="46555" x="5411788" y="3692525"/>
          <p14:tracePt t="46787" x="5411788" y="3686175"/>
          <p14:tracePt t="46899" x="5418138" y="3679825"/>
          <p14:tracePt t="46956" x="5418138" y="3675063"/>
          <p14:tracePt t="46979" x="5418138" y="3668713"/>
          <p14:tracePt t="46995" x="5422900" y="3668713"/>
          <p14:tracePt t="47011" x="5422900" y="3663950"/>
          <p14:tracePt t="47044" x="5422900" y="3657600"/>
          <p14:tracePt t="47049" x="5429250" y="3651250"/>
          <p14:tracePt t="47060" x="5435600" y="3651250"/>
          <p14:tracePt t="47275" x="5435600" y="3646488"/>
          <p14:tracePt t="47280" x="5435600" y="3640138"/>
          <p14:tracePt t="47483" x="5429250" y="3640138"/>
          <p14:tracePt t="47515" x="5422900" y="3640138"/>
          <p14:tracePt t="47539" x="5411788" y="3646488"/>
          <p14:tracePt t="47544" x="5394325" y="3657600"/>
          <p14:tracePt t="47560" x="5378450" y="3663950"/>
          <p14:tracePt t="47577" x="5354638" y="3675063"/>
          <p14:tracePt t="47593" x="5326063" y="3679825"/>
          <p14:tracePt t="47610" x="5303838" y="3686175"/>
          <p14:tracePt t="47627" x="5275263" y="3692525"/>
          <p14:tracePt t="47643" x="5251450" y="3692525"/>
          <p14:tracePt t="47660" x="5240338" y="3692525"/>
          <p14:tracePt t="48179" x="0" y="0"/>
        </p14:tracePtLst>
        <p14:tracePtLst>
          <p14:tracePt t="70284" x="7018338" y="2857500"/>
          <p14:tracePt t="70428" x="7018338" y="2863850"/>
          <p14:tracePt t="70436" x="7018338" y="2868613"/>
          <p14:tracePt t="70452" x="7018338" y="2879725"/>
          <p14:tracePt t="70460" x="7018338" y="2892425"/>
          <p14:tracePt t="70494" x="7018338" y="2908300"/>
          <p14:tracePt t="70510" x="7018338" y="2936875"/>
          <p14:tracePt t="70511" x="7018338" y="2960688"/>
          <p14:tracePt t="70544" x="7023100" y="2989263"/>
          <p14:tracePt t="70548" x="7023100" y="3022600"/>
          <p14:tracePt t="70560" x="7023100" y="3057525"/>
          <p14:tracePt t="70580" x="7029450" y="3097213"/>
          <p14:tracePt t="70596" x="7029450" y="3132138"/>
          <p14:tracePt t="70612" x="7035800" y="3171825"/>
          <p14:tracePt t="70627" x="7035800" y="3211513"/>
          <p14:tracePt t="70643" x="7035800" y="3257550"/>
          <p14:tracePt t="70661" x="7035800" y="3292475"/>
          <p14:tracePt t="70677" x="7035800" y="3321050"/>
          <p14:tracePt t="70694" x="7040563" y="3349625"/>
          <p14:tracePt t="70710" x="7046913" y="3378200"/>
          <p14:tracePt t="70727" x="7046913" y="3400425"/>
          <p14:tracePt t="70743" x="7046913" y="3417888"/>
          <p14:tracePt t="70761" x="7046913" y="3429000"/>
          <p14:tracePt t="70777" x="7046913" y="3435350"/>
          <p14:tracePt t="70908" x="7046913" y="3440113"/>
          <p14:tracePt t="70927" x="7046913" y="3451225"/>
          <p14:tracePt t="70927" x="7046913" y="3468688"/>
          <p14:tracePt t="70943" x="7046913" y="3486150"/>
          <p14:tracePt t="70961" x="7046913" y="3508375"/>
          <p14:tracePt t="70977" x="7046913" y="3532188"/>
          <p14:tracePt t="70994" x="7046913" y="3554413"/>
          <p14:tracePt t="71010" x="7046913" y="3578225"/>
          <p14:tracePt t="71027" x="7040563" y="3606800"/>
          <p14:tracePt t="71044" x="7040563" y="3646488"/>
          <p14:tracePt t="71061" x="7035800" y="3679825"/>
          <p14:tracePt t="71077" x="7035800" y="3714750"/>
          <p14:tracePt t="71094" x="7029450" y="3749675"/>
          <p14:tracePt t="71110" x="7023100" y="3783013"/>
          <p14:tracePt t="71127" x="7018338" y="3817938"/>
          <p14:tracePt t="71143" x="7011988" y="3846513"/>
          <p14:tracePt t="71160" x="7007225" y="3868738"/>
          <p14:tracePt t="71177" x="7000875" y="3892550"/>
          <p14:tracePt t="71194" x="7000875" y="3908425"/>
          <p14:tracePt t="71210" x="7000875" y="3921125"/>
          <p14:tracePt t="71227" x="7000875" y="3932238"/>
          <p14:tracePt t="71243" x="7000875" y="3949700"/>
          <p14:tracePt t="71260" x="7000875" y="3965575"/>
          <p14:tracePt t="71277" x="7000875" y="3983038"/>
          <p14:tracePt t="71294" x="7000875" y="4017963"/>
          <p14:tracePt t="71310" x="7000875" y="4046538"/>
          <p14:tracePt t="71327" x="7007225" y="4086225"/>
          <p14:tracePt t="71343" x="7011988" y="4137025"/>
          <p14:tracePt t="71360" x="7023100" y="4200525"/>
          <p14:tracePt t="71377" x="7029450" y="4268788"/>
          <p14:tracePt t="71394" x="7035800" y="4332288"/>
          <p14:tracePt t="71410" x="7035800" y="4400550"/>
          <p14:tracePt t="71427" x="7040563" y="4479925"/>
          <p14:tracePt t="71443" x="7040563" y="4578350"/>
          <p14:tracePt t="71460" x="7046913" y="4640263"/>
          <p14:tracePt t="71477" x="7046913" y="4697413"/>
          <p14:tracePt t="71493" x="7046913" y="4754563"/>
          <p14:tracePt t="71510" x="7051675" y="4806950"/>
          <p14:tracePt t="71527" x="7051675" y="4846638"/>
          <p14:tracePt t="71543" x="7058025" y="4886325"/>
          <p14:tracePt t="71560" x="7058025" y="4932363"/>
          <p14:tracePt t="71577" x="7058025" y="4965700"/>
          <p14:tracePt t="71594" x="7058025" y="4989513"/>
          <p14:tracePt t="71610" x="7058025" y="5018088"/>
          <p14:tracePt t="71627" x="7058025" y="5051425"/>
          <p14:tracePt t="71643" x="7058025" y="5086350"/>
          <p14:tracePt t="71660" x="7058025" y="5108575"/>
          <p14:tracePt t="71677" x="7058025" y="5132388"/>
          <p14:tracePt t="71693" x="7058025" y="5160963"/>
          <p14:tracePt t="71710" x="7058025" y="5194300"/>
          <p14:tracePt t="71727" x="7058025" y="5240338"/>
          <p14:tracePt t="71743" x="7058025" y="5275263"/>
          <p14:tracePt t="71760" x="7058025" y="5314950"/>
          <p14:tracePt t="71777" x="7058025" y="5360988"/>
          <p14:tracePt t="71793" x="7058025" y="5411788"/>
          <p14:tracePt t="71810" x="7058025" y="5464175"/>
          <p14:tracePt t="71827" x="7058025" y="5508625"/>
          <p14:tracePt t="71843" x="7051675" y="5561013"/>
          <p14:tracePt t="71860" x="7040563" y="5583238"/>
          <p14:tracePt t="71877" x="7035800" y="5600700"/>
          <p14:tracePt t="71893" x="7029450" y="5622925"/>
          <p14:tracePt t="71910" x="7029450" y="5651500"/>
          <p14:tracePt t="71927" x="7029450" y="5675313"/>
          <p14:tracePt t="71943" x="7029450" y="5708650"/>
          <p14:tracePt t="71960" x="7023100" y="5732463"/>
          <p14:tracePt t="71977" x="7023100" y="5754688"/>
          <p14:tracePt t="71993" x="7023100" y="5772150"/>
          <p14:tracePt t="72010" x="7023100" y="5778500"/>
          <p14:tracePt t="72027" x="7023100" y="5783263"/>
          <p14:tracePt t="72492" x="7018338" y="5783263"/>
          <p14:tracePt t="72510" x="7011988" y="5794375"/>
          <p14:tracePt t="72527" x="7000875" y="5807075"/>
          <p14:tracePt t="72527" x="6978650" y="5822950"/>
          <p14:tracePt t="72544" x="6961188" y="5835650"/>
          <p14:tracePt t="72560" x="6943725" y="5846763"/>
          <p14:tracePt t="72577" x="6926263" y="5851525"/>
          <p14:tracePt t="72593" x="6915150" y="5851525"/>
          <p14:tracePt t="72610" x="6904038" y="5857875"/>
          <p14:tracePt t="72627" x="6897688" y="5857875"/>
          <p14:tracePt t="72644" x="6892925" y="5857875"/>
          <p14:tracePt t="72660" x="6886575" y="5857875"/>
          <p14:tracePt t="72677" x="6880225" y="5857875"/>
          <p14:tracePt t="72693" x="6858000" y="5857875"/>
          <p14:tracePt t="72710" x="6846888" y="5857875"/>
          <p14:tracePt t="72727" x="6823075" y="5857875"/>
          <p14:tracePt t="72744" x="6800850" y="5857875"/>
          <p14:tracePt t="72760" x="6765925" y="5857875"/>
          <p14:tracePt t="72777" x="6737350" y="5857875"/>
          <p14:tracePt t="72793" x="6704013" y="5857875"/>
          <p14:tracePt t="72810" x="6669088" y="5857875"/>
          <p14:tracePt t="72827" x="6640513" y="5857875"/>
          <p14:tracePt t="72827" x="6623050" y="5857875"/>
          <p14:tracePt t="72844" x="6600825" y="5851525"/>
          <p14:tracePt t="72860" x="6572250" y="5851525"/>
          <p14:tracePt t="72877" x="6550025" y="5851525"/>
          <p14:tracePt t="72893" x="6526213" y="5851525"/>
          <p14:tracePt t="72910" x="6503988" y="5851525"/>
          <p14:tracePt t="72927" x="6492875" y="5851525"/>
          <p14:tracePt t="72944" x="6475413" y="5846763"/>
          <p14:tracePt t="72960" x="6457950" y="5846763"/>
          <p14:tracePt t="72977" x="6446838" y="5840413"/>
          <p14:tracePt t="72993" x="6435725" y="5840413"/>
          <p14:tracePt t="73010" x="6418263" y="5840413"/>
          <p14:tracePt t="73027" x="6389688" y="5822950"/>
          <p14:tracePt t="73045" x="6372225" y="5822950"/>
          <p14:tracePt t="73060" x="6361113" y="5818188"/>
          <p14:tracePt t="73077" x="6332538" y="5811838"/>
          <p14:tracePt t="73093" x="6308725" y="5800725"/>
          <p14:tracePt t="73110" x="6286500" y="5794375"/>
          <p14:tracePt t="73127" x="6264275" y="5789613"/>
          <p14:tracePt t="73143" x="6240463" y="5778500"/>
          <p14:tracePt t="73160" x="6218238" y="5778500"/>
          <p14:tracePt t="73177" x="6194425" y="5772150"/>
          <p14:tracePt t="73193" x="6165850" y="5765800"/>
          <p14:tracePt t="73210" x="6126163" y="5761038"/>
          <p14:tracePt t="73227" x="6075363" y="5761038"/>
          <p14:tracePt t="73244" x="6035675" y="5761038"/>
          <p14:tracePt t="73260" x="5978525" y="5761038"/>
          <p14:tracePt t="73277" x="5937250" y="5754688"/>
          <p14:tracePt t="73293" x="5886450" y="5754688"/>
          <p14:tracePt t="73310" x="5851525" y="5754688"/>
          <p14:tracePt t="73327" x="5822950" y="5754688"/>
          <p14:tracePt t="73344" x="5800725" y="5749925"/>
          <p14:tracePt t="73360" x="5772150" y="5749925"/>
          <p14:tracePt t="73377" x="5754688" y="5743575"/>
          <p14:tracePt t="73393" x="5737225" y="5743575"/>
          <p14:tracePt t="73410" x="5732463" y="5737225"/>
          <p14:tracePt t="73427" x="5726113" y="5737225"/>
          <p14:tracePt t="73484" x="5726113" y="5732463"/>
          <p14:tracePt t="73548" x="5726113" y="5726113"/>
          <p14:tracePt t="73564" x="5726113" y="5715000"/>
          <p14:tracePt t="73565" x="5726113" y="5708650"/>
          <p14:tracePt t="73577" x="5726113" y="5692775"/>
          <p14:tracePt t="73593" x="5721350" y="5680075"/>
          <p14:tracePt t="73610" x="5715000" y="5651500"/>
          <p14:tracePt t="73627" x="5715000" y="5640388"/>
          <p14:tracePt t="73644" x="5708650" y="5618163"/>
          <p14:tracePt t="73644" x="5708650" y="5611813"/>
          <p14:tracePt t="73661" x="5708650" y="5600700"/>
          <p14:tracePt t="73677" x="5708650" y="5583238"/>
          <p14:tracePt t="73694" x="5708650" y="5572125"/>
          <p14:tracePt t="73710" x="5703888" y="5554663"/>
          <p14:tracePt t="73727" x="5703888" y="5543550"/>
          <p14:tracePt t="73743" x="5703888" y="5537200"/>
          <p14:tracePt t="73760" x="5703888" y="5532438"/>
          <p14:tracePt t="73777" x="5703888" y="5526088"/>
          <p14:tracePt t="73794" x="5703888" y="5521325"/>
          <p14:tracePt t="73810" x="5703888" y="5508625"/>
          <p14:tracePt t="73827" x="5703888" y="5503863"/>
          <p14:tracePt t="73843" x="5703888" y="5492750"/>
          <p14:tracePt t="73861" x="5703888" y="5480050"/>
          <p14:tracePt t="73877" x="5703888" y="5468938"/>
          <p14:tracePt t="73894" x="5703888" y="5457825"/>
          <p14:tracePt t="73910" x="5703888" y="5451475"/>
          <p14:tracePt t="73927" x="5703888" y="5440363"/>
          <p14:tracePt t="73943" x="5703888" y="5435600"/>
          <p14:tracePt t="73960" x="5703888" y="5422900"/>
          <p14:tracePt t="73977" x="5703888" y="5418138"/>
          <p14:tracePt t="73994" x="5703888" y="5407025"/>
          <p14:tracePt t="74010" x="5703888" y="5400675"/>
          <p14:tracePt t="74027" x="5703888" y="5394325"/>
          <p14:tracePt t="74043" x="5703888" y="5383213"/>
          <p14:tracePt t="74061" x="5708650" y="5378450"/>
          <p14:tracePt t="74076" x="5708650" y="5365750"/>
          <p14:tracePt t="74094" x="5708650" y="5360988"/>
          <p14:tracePt t="74110" x="5708650" y="5349875"/>
          <p14:tracePt t="74127" x="5708650" y="5337175"/>
          <p14:tracePt t="74143" x="5708650" y="5332413"/>
          <p14:tracePt t="74160" x="5708650" y="5321300"/>
          <p14:tracePt t="74177" x="5708650" y="5314950"/>
          <p14:tracePt t="74193" x="5708650" y="5308600"/>
          <p14:tracePt t="74210" x="5708650" y="5303838"/>
          <p14:tracePt t="74227" x="5715000" y="5297488"/>
          <p14:tracePt t="74243" x="5715000" y="5292725"/>
          <p14:tracePt t="74260" x="5715000" y="5280025"/>
          <p14:tracePt t="74276" x="5715000" y="5275263"/>
          <p14:tracePt t="74293" x="5715000" y="5268913"/>
          <p14:tracePt t="74310" x="5715000" y="5264150"/>
          <p14:tracePt t="74327" x="5715000" y="5257800"/>
          <p14:tracePt t="74372" x="5715000" y="5251450"/>
          <p14:tracePt t="74404" x="5715000" y="5246688"/>
          <p14:tracePt t="74412" x="5715000" y="5240338"/>
          <p14:tracePt t="74427" x="5715000" y="5235575"/>
          <p14:tracePt t="74443" x="5715000" y="5218113"/>
          <p14:tracePt t="74460" x="5715000" y="5207000"/>
          <p14:tracePt t="74476" x="5715000" y="5183188"/>
          <p14:tracePt t="74494" x="5721350" y="5160963"/>
          <p14:tracePt t="74510" x="5721350" y="5126038"/>
          <p14:tracePt t="74527" x="5726113" y="5092700"/>
          <p14:tracePt t="74543" x="5726113" y="5057775"/>
          <p14:tracePt t="74560" x="5732463" y="5022850"/>
          <p14:tracePt t="74576" x="5732463" y="4989513"/>
          <p14:tracePt t="74594" x="5737225" y="4954588"/>
          <p14:tracePt t="74610" x="5749925" y="4914900"/>
          <p14:tracePt t="74627" x="5749925" y="4875213"/>
          <p14:tracePt t="74643" x="5754688" y="4794250"/>
          <p14:tracePt t="74660" x="5765800" y="4743450"/>
          <p14:tracePt t="74676" x="5772150" y="4692650"/>
          <p14:tracePt t="74693" x="5783263" y="4640263"/>
          <p14:tracePt t="74710" x="5789613" y="4600575"/>
          <p14:tracePt t="74727" x="5800725" y="4549775"/>
          <p14:tracePt t="74743" x="5807075" y="4503738"/>
          <p14:tracePt t="74760" x="5818188" y="4468813"/>
          <p14:tracePt t="74776" x="5818188" y="4435475"/>
          <p14:tracePt t="74794" x="5822950" y="4400550"/>
          <p14:tracePt t="74810" x="5822950" y="4360863"/>
          <p14:tracePt t="74827" x="5829300" y="4332288"/>
          <p14:tracePt t="74843" x="5829300" y="4286250"/>
          <p14:tracePt t="74861" x="5829300" y="4257675"/>
          <p14:tracePt t="74877" x="5835650" y="4229100"/>
          <p14:tracePt t="74893" x="5835650" y="4200525"/>
          <p14:tracePt t="74910" x="5835650" y="4165600"/>
          <p14:tracePt t="74927" x="5835650" y="4137025"/>
          <p14:tracePt t="74943" x="5835650" y="4097338"/>
          <p14:tracePt t="74960" x="5835650" y="4064000"/>
          <p14:tracePt t="74976" x="5835650" y="4022725"/>
          <p14:tracePt t="74993" x="5835650" y="3978275"/>
          <p14:tracePt t="75010" x="5835650" y="3937000"/>
          <p14:tracePt t="75027" x="5835650" y="3886200"/>
          <p14:tracePt t="75043" x="5835650" y="3829050"/>
          <p14:tracePt t="75060" x="5835650" y="3789363"/>
          <p14:tracePt t="75077" x="5835650" y="3749675"/>
          <p14:tracePt t="75093" x="5835650" y="3714750"/>
          <p14:tracePt t="75110" x="5835650" y="3692525"/>
          <p14:tracePt t="75127" x="5835650" y="3668713"/>
          <p14:tracePt t="75143" x="5840413" y="3657600"/>
          <p14:tracePt t="75160" x="5840413" y="3640138"/>
          <p14:tracePt t="75176" x="5840413" y="3635375"/>
          <p14:tracePt t="75193" x="5840413" y="3629025"/>
          <p14:tracePt t="76085" x="5840413" y="3635375"/>
          <p14:tracePt t="76111" x="5846763" y="3646488"/>
          <p14:tracePt t="76112" x="5868988" y="3663950"/>
          <p14:tracePt t="76127" x="5921375" y="3686175"/>
          <p14:tracePt t="76144" x="5983288" y="3703638"/>
          <p14:tracePt t="76161" x="6040438" y="3714750"/>
          <p14:tracePt t="76178" x="6097588" y="3725863"/>
          <p14:tracePt t="76194" x="6165850" y="3736975"/>
          <p14:tracePt t="76211" x="6235700" y="3743325"/>
          <p14:tracePt t="76227" x="6292850" y="3749675"/>
          <p14:tracePt t="76227" x="6326188" y="3749675"/>
          <p14:tracePt t="76245" x="6378575" y="3749675"/>
          <p14:tracePt t="76261" x="6423025" y="3749675"/>
          <p14:tracePt t="76277" x="6469063" y="3749675"/>
          <p14:tracePt t="76294" x="6503988" y="3736975"/>
          <p14:tracePt t="76311" x="6537325" y="3732213"/>
          <p14:tracePt t="76327" x="6561138" y="3725863"/>
          <p14:tracePt t="76345" x="6572250" y="3721100"/>
          <p14:tracePt t="76361" x="6578600" y="3714750"/>
          <p14:tracePt t="76378" x="6589713" y="3708400"/>
          <p14:tracePt t="76394" x="6594475" y="3697288"/>
          <p14:tracePt t="76411" x="6600825" y="3692525"/>
          <p14:tracePt t="76427" x="6607175" y="3679825"/>
          <p14:tracePt t="76427" x="6618288" y="3668713"/>
          <p14:tracePt t="76445" x="6629400" y="3651250"/>
          <p14:tracePt t="76461" x="6646863" y="3629025"/>
          <p14:tracePt t="76477" x="6664325" y="3594100"/>
          <p14:tracePt t="76494" x="6686550" y="3560763"/>
          <p14:tracePt t="76511" x="6708775" y="3532188"/>
          <p14:tracePt t="76527" x="6726238" y="3514725"/>
          <p14:tracePt t="76544" x="6732588" y="3503613"/>
          <p14:tracePt t="76561" x="6743700" y="3497263"/>
          <p14:tracePt t="76605" x="6750050" y="3497263"/>
          <p14:tracePt t="76613" x="6750050" y="3492500"/>
          <p14:tracePt t="76749" x="6754813" y="3497263"/>
          <p14:tracePt t="76761" x="6761163" y="3514725"/>
          <p14:tracePt t="76763" x="6783388" y="3571875"/>
          <p14:tracePt t="76777" x="6794500" y="3651250"/>
          <p14:tracePt t="76794" x="6794500" y="3714750"/>
          <p14:tracePt t="76811" x="6794500" y="3771900"/>
          <p14:tracePt t="76827" x="6794500" y="3822700"/>
          <p14:tracePt t="76844" x="6794500" y="3857625"/>
          <p14:tracePt t="76861" x="6800850" y="3892550"/>
          <p14:tracePt t="76878" x="6800850" y="3903663"/>
          <p14:tracePt t="76894" x="6800850" y="3908425"/>
          <p14:tracePt t="77384" x="0" y="0"/>
        </p14:tracePtLst>
        <p14:tracePtLst>
          <p14:tracePt t="81615" x="7143750" y="3822700"/>
          <p14:tracePt t="81709" x="7143750" y="3835400"/>
          <p14:tracePt t="81727" x="7137400" y="3857625"/>
          <p14:tracePt t="81744" x="7132638" y="3908425"/>
          <p14:tracePt t="81760" x="7126288" y="3965575"/>
          <p14:tracePt t="81777" x="7121525" y="4011613"/>
          <p14:tracePt t="81780" x="7121525" y="4068763"/>
          <p14:tracePt t="81797" x="7121525" y="4114800"/>
          <p14:tracePt t="81812" x="7121525" y="4171950"/>
          <p14:tracePt t="81828" x="7121525" y="4240213"/>
          <p14:tracePt t="81845" x="7121525" y="4332288"/>
          <p14:tracePt t="81845" x="7121525" y="4378325"/>
          <p14:tracePt t="81861" x="7115175" y="4457700"/>
          <p14:tracePt t="81884" x="7104063" y="4521200"/>
          <p14:tracePt t="81900" x="7092950" y="4594225"/>
          <p14:tracePt t="81916" x="7086600" y="4651375"/>
          <p14:tracePt t="81933" x="7075488" y="4714875"/>
          <p14:tracePt t="81948" x="7069138" y="4783138"/>
          <p14:tracePt t="81964" x="7064375" y="4864100"/>
          <p14:tracePt t="81977" x="7058025" y="4943475"/>
          <p14:tracePt t="81996" x="7046913" y="5022850"/>
          <p14:tracePt t="82010" x="7035800" y="5097463"/>
          <p14:tracePt t="82028" x="7023100" y="5165725"/>
          <p14:tracePt t="82045" x="7007225" y="5229225"/>
          <p14:tracePt t="82045" x="7000875" y="5264150"/>
          <p14:tracePt t="82068" x="6994525" y="5321300"/>
          <p14:tracePt t="82077" x="6983413" y="5365750"/>
          <p14:tracePt t="82094" x="6978650" y="5407025"/>
          <p14:tracePt t="82111" x="6972300" y="5440363"/>
          <p14:tracePt t="82127" x="6965950" y="5486400"/>
          <p14:tracePt t="82144" x="6961188" y="5521325"/>
          <p14:tracePt t="82160" x="6954838" y="5554663"/>
          <p14:tracePt t="82178" x="6954838" y="5589588"/>
          <p14:tracePt t="82194" x="6950075" y="5629275"/>
          <p14:tracePt t="82210" x="6943725" y="5664200"/>
          <p14:tracePt t="82227" x="6937375" y="5697538"/>
          <p14:tracePt t="82244" x="6937375" y="5726113"/>
          <p14:tracePt t="82260" x="6937375" y="5765800"/>
          <p14:tracePt t="82278" x="6937375" y="5783263"/>
          <p14:tracePt t="82294" x="6937375" y="5794375"/>
          <p14:tracePt t="82412" x="6937375" y="5789613"/>
          <p14:tracePt t="82428" x="6937375" y="5783263"/>
          <p14:tracePt t="82444" x="6937375" y="5765800"/>
          <p14:tracePt t="82444" x="6937375" y="5715000"/>
          <p14:tracePt t="82460" x="6937375" y="5657850"/>
          <p14:tracePt t="82477" x="6937375" y="5600700"/>
          <p14:tracePt t="82494" x="6937375" y="5554663"/>
          <p14:tracePt t="82510" x="6937375" y="5508625"/>
          <p14:tracePt t="82527" x="6937375" y="5464175"/>
          <p14:tracePt t="82544" x="6937375" y="5418138"/>
          <p14:tracePt t="82560" x="6937375" y="5372100"/>
          <p14:tracePt t="82577" x="6937375" y="5332413"/>
          <p14:tracePt t="82594" x="6937375" y="5303838"/>
          <p14:tracePt t="82610" x="6937375" y="5268913"/>
          <p14:tracePt t="82627" x="6937375" y="5240338"/>
          <p14:tracePt t="82644" x="6937375" y="5207000"/>
          <p14:tracePt t="82644" x="6937375" y="5194300"/>
          <p14:tracePt t="82660" x="6937375" y="5165725"/>
          <p14:tracePt t="82677" x="6937375" y="5137150"/>
          <p14:tracePt t="82694" x="6937375" y="5114925"/>
          <p14:tracePt t="82710" x="6937375" y="5097463"/>
          <p14:tracePt t="82727" x="6937375" y="5080000"/>
          <p14:tracePt t="82744" x="6937375" y="5075238"/>
          <p14:tracePt t="82760" x="6937375" y="5068888"/>
          <p14:tracePt t="82892" x="6937375" y="5075238"/>
          <p14:tracePt t="82956" x="6937375" y="5080000"/>
          <p14:tracePt t="82977" x="6937375" y="5092700"/>
          <p14:tracePt t="82978" x="6937375" y="5114925"/>
          <p14:tracePt t="82994" x="6937375" y="5143500"/>
          <p14:tracePt t="83012" x="6937375" y="5178425"/>
          <p14:tracePt t="83027" x="6937375" y="5218113"/>
          <p14:tracePt t="83045" x="6937375" y="5240338"/>
          <p14:tracePt t="83060" x="6937375" y="5264150"/>
          <p14:tracePt t="83077" x="6937375" y="5280025"/>
          <p14:tracePt t="83094" x="6937375" y="5297488"/>
          <p14:tracePt t="83110" x="6937375" y="5314950"/>
          <p14:tracePt t="83127" x="6937375" y="5332413"/>
          <p14:tracePt t="83144" x="6937375" y="5343525"/>
          <p14:tracePt t="83160" x="6943725" y="5354638"/>
          <p14:tracePt t="83177" x="6943725" y="5360988"/>
          <p14:tracePt t="83193" x="6943725" y="5365750"/>
          <p14:tracePt t="83700" x="6937375" y="5365750"/>
          <p14:tracePt t="83708" x="6937375" y="5372100"/>
          <p14:tracePt t="83908" x="6937375" y="5378450"/>
          <p14:tracePt t="83927" x="6937375" y="5394325"/>
          <p14:tracePt t="83928" x="6943725" y="5407025"/>
          <p14:tracePt t="83943" x="6950075" y="5435600"/>
          <p14:tracePt t="83961" x="6954838" y="5451475"/>
          <p14:tracePt t="83977" x="6954838" y="5475288"/>
          <p14:tracePt t="83994" x="6961188" y="5492750"/>
          <p14:tracePt t="84010" x="6965950" y="5497513"/>
          <p14:tracePt t="84027" x="6965950" y="5503863"/>
          <p14:tracePt t="84148" x="6965950" y="5508625"/>
          <p14:tracePt t="84161" x="6965950" y="5514975"/>
          <p14:tracePt t="84161" x="6965950" y="5532438"/>
          <p14:tracePt t="84177" x="6965950" y="5549900"/>
          <p14:tracePt t="84194" x="6965950" y="5565775"/>
          <p14:tracePt t="84210" x="6965950" y="5594350"/>
          <p14:tracePt t="84227" x="6972300" y="5611813"/>
          <p14:tracePt t="84243" x="6972300" y="5635625"/>
          <p14:tracePt t="84260" x="6978650" y="5657850"/>
          <p14:tracePt t="84277" x="6978650" y="5668963"/>
          <p14:tracePt t="84293" x="6978650" y="5675313"/>
          <p14:tracePt t="84310" x="6978650" y="5686425"/>
          <p14:tracePt t="84327" x="6978650" y="5692775"/>
          <p14:tracePt t="84343" x="6978650" y="5703888"/>
          <p14:tracePt t="84360" x="6978650" y="5715000"/>
          <p14:tracePt t="84377" x="6978650" y="5726113"/>
          <p14:tracePt t="84394" x="6978650" y="5743575"/>
          <p14:tracePt t="84410" x="6978650" y="5754688"/>
          <p14:tracePt t="84427" x="6978650" y="5765800"/>
          <p14:tracePt t="84443" x="6972300" y="5783263"/>
          <p14:tracePt t="84443" x="6972300" y="5794375"/>
          <p14:tracePt t="84460" x="6972300" y="5807075"/>
          <p14:tracePt t="84477" x="6972300" y="5829300"/>
          <p14:tracePt t="84494" x="6972300" y="5840413"/>
          <p14:tracePt t="84510" x="6972300" y="5851525"/>
          <p14:tracePt t="84660" x="6972300" y="5846763"/>
          <p14:tracePt t="84677" x="6972300" y="5840413"/>
          <p14:tracePt t="84693" x="6972300" y="5818188"/>
          <p14:tracePt t="84694" x="6972300" y="5807075"/>
          <p14:tracePt t="84710" x="6972300" y="5778500"/>
          <p14:tracePt t="84727" x="6972300" y="5754688"/>
          <p14:tracePt t="84743" x="6972300" y="5732463"/>
          <p14:tracePt t="84760" x="6972300" y="5721350"/>
          <p14:tracePt t="84777" x="6972300" y="5697538"/>
          <p14:tracePt t="84793" x="6978650" y="5675313"/>
          <p14:tracePt t="84810" x="6978650" y="5668963"/>
          <p14:tracePt t="84827" x="6978650" y="5651500"/>
          <p14:tracePt t="84843" x="6978650" y="5646738"/>
          <p14:tracePt t="84860" x="6978650" y="5640388"/>
          <p14:tracePt t="84972" x="6978650" y="5635625"/>
          <p14:tracePt t="84976" x="6972300" y="5629275"/>
          <p14:tracePt t="84993" x="6965950" y="5622925"/>
          <p14:tracePt t="85011" x="6950075" y="5611813"/>
          <p14:tracePt t="85028" x="6937375" y="5600700"/>
          <p14:tracePt t="85045" x="6921500" y="5594350"/>
          <p14:tracePt t="85061" x="6897688" y="5583238"/>
          <p14:tracePt t="85078" x="6892925" y="5583238"/>
          <p14:tracePt t="85094" x="6886575" y="5583238"/>
          <p14:tracePt t="85111" x="6880225" y="5583238"/>
          <p14:tracePt t="85128" x="6875463" y="5583238"/>
          <p14:tracePt t="85165" x="6875463" y="5589588"/>
          <p14:tracePt t="85189" x="6875463" y="5594350"/>
          <p14:tracePt t="85199" x="6875463" y="5600700"/>
          <p14:tracePt t="85211" x="6875463" y="5622925"/>
          <p14:tracePt t="85228" x="6904038" y="5675313"/>
          <p14:tracePt t="85245" x="6921500" y="5697538"/>
          <p14:tracePt t="85261" x="6961188" y="5708650"/>
          <p14:tracePt t="85278" x="6983413" y="5708650"/>
          <p14:tracePt t="85294" x="7000875" y="5703888"/>
          <p14:tracePt t="85311" x="7018338" y="5697538"/>
          <p14:tracePt t="85328" x="7029450" y="5680075"/>
          <p14:tracePt t="85345" x="7035800" y="5668963"/>
          <p14:tracePt t="85361" x="7040563" y="5651500"/>
          <p14:tracePt t="85378" x="7040563" y="5635625"/>
          <p14:tracePt t="85394" x="7040563" y="5622925"/>
          <p14:tracePt t="85411" x="7040563" y="5611813"/>
          <p14:tracePt t="85428" x="7029450" y="5607050"/>
          <p14:tracePt t="85445" x="7007225" y="5594350"/>
          <p14:tracePt t="85461" x="6994525" y="5594350"/>
          <p14:tracePt t="85478" x="6978650" y="5594350"/>
          <p14:tracePt t="85494" x="6965950" y="5594350"/>
          <p14:tracePt t="85511" x="6954838" y="5594350"/>
          <p14:tracePt t="85528" x="6950075" y="5594350"/>
          <p14:tracePt t="85545" x="6943725" y="5600700"/>
          <p14:tracePt t="85561" x="6943725" y="5618163"/>
          <p14:tracePt t="85578" x="6943725" y="5640388"/>
          <p14:tracePt t="85594" x="6954838" y="5657850"/>
          <p14:tracePt t="85611" x="6965950" y="5657850"/>
          <p14:tracePt t="85628" x="6978650" y="5657850"/>
          <p14:tracePt t="85645" x="6989763" y="5657850"/>
          <p14:tracePt t="85661" x="6994525" y="5657850"/>
          <p14:tracePt t="85678" x="7000875" y="5651500"/>
          <p14:tracePt t="85694" x="7007225" y="5635625"/>
          <p14:tracePt t="85711" x="7007225" y="5618163"/>
          <p14:tracePt t="85728" x="7000875" y="5600700"/>
          <p14:tracePt t="85745" x="6994525" y="5594350"/>
          <p14:tracePt t="85761" x="6989763" y="5589588"/>
          <p14:tracePt t="85778" x="6978650" y="5589588"/>
          <p14:tracePt t="85794" x="6972300" y="5589588"/>
          <p14:tracePt t="85837" x="6965950" y="5589588"/>
          <p14:tracePt t="85845" x="6965950" y="5600700"/>
          <p14:tracePt t="85861" x="6961188" y="5607050"/>
          <p14:tracePt t="85866" x="6961188" y="5611813"/>
          <p14:tracePt t="86701" x="6954838" y="5611813"/>
          <p14:tracePt t="86711" x="6950075" y="5611813"/>
          <p14:tracePt t="86717" x="6921500" y="5618163"/>
          <p14:tracePt t="86728" x="6869113" y="5618163"/>
          <p14:tracePt t="86744" x="6818313" y="5618163"/>
          <p14:tracePt t="86761" x="6772275" y="5618163"/>
          <p14:tracePt t="86778" x="6715125" y="5618163"/>
          <p14:tracePt t="86795" x="6669088" y="5618163"/>
          <p14:tracePt t="86811" x="6618288" y="5618163"/>
          <p14:tracePt t="86828" x="6572250" y="5618163"/>
          <p14:tracePt t="86844" x="6503988" y="5618163"/>
          <p14:tracePt t="86861" x="6457950" y="5618163"/>
          <p14:tracePt t="86878" x="6400800" y="5618163"/>
          <p14:tracePt t="86895" x="6343650" y="5618163"/>
          <p14:tracePt t="86911" x="6297613" y="5622925"/>
          <p14:tracePt t="86928" x="6240463" y="5622925"/>
          <p14:tracePt t="86944" x="6183313" y="5629275"/>
          <p14:tracePt t="86961" x="6132513" y="5629275"/>
          <p14:tracePt t="86978" x="6069013" y="5629275"/>
          <p14:tracePt t="86995" x="6011863" y="5629275"/>
          <p14:tracePt t="87011" x="5954713" y="5635625"/>
          <p14:tracePt t="87028" x="5908675" y="5635625"/>
          <p14:tracePt t="87045" x="5864225" y="5640388"/>
          <p14:tracePt t="87062" x="5835650" y="5640388"/>
          <p14:tracePt t="87078" x="5811838" y="5646738"/>
          <p14:tracePt t="87095" x="5789613" y="5646738"/>
          <p14:tracePt t="87111" x="5778500" y="5646738"/>
          <p14:tracePt t="87128" x="5761038" y="5646738"/>
          <p14:tracePt t="87144" x="5749925" y="5646738"/>
          <p14:tracePt t="87405" x="5749925" y="5640388"/>
          <p14:tracePt t="87412" x="5749925" y="5635625"/>
          <p14:tracePt t="87428" x="5749925" y="5629275"/>
          <p14:tracePt t="87444" x="5749925" y="5618163"/>
          <p14:tracePt t="87461" x="5749925" y="5600700"/>
          <p14:tracePt t="87478" x="5754688" y="5589588"/>
          <p14:tracePt t="87495" x="5754688" y="5578475"/>
          <p14:tracePt t="87511" x="5754688" y="5554663"/>
          <p14:tracePt t="87528" x="5761038" y="5537200"/>
          <p14:tracePt t="87544" x="5761038" y="5508625"/>
          <p14:tracePt t="87562" x="5761038" y="5486400"/>
          <p14:tracePt t="87578" x="5761038" y="5457825"/>
          <p14:tracePt t="87595" x="5761038" y="5422900"/>
          <p14:tracePt t="87611" x="5765800" y="5394325"/>
          <p14:tracePt t="87628" x="5765800" y="5360988"/>
          <p14:tracePt t="87644" x="5772150" y="5314950"/>
          <p14:tracePt t="87661" x="5778500" y="5275263"/>
          <p14:tracePt t="87677" x="5783263" y="5235575"/>
          <p14:tracePt t="87694" x="5783263" y="5189538"/>
          <p14:tracePt t="87711" x="5783263" y="5143500"/>
          <p14:tracePt t="87728" x="5783263" y="5097463"/>
          <p14:tracePt t="87744" x="5783263" y="5057775"/>
          <p14:tracePt t="87761" x="5789613" y="5006975"/>
          <p14:tracePt t="87777" x="5789613" y="4949825"/>
          <p14:tracePt t="87795" x="5794375" y="4903788"/>
          <p14:tracePt t="87811" x="5800725" y="4851400"/>
          <p14:tracePt t="87828" x="5800725" y="4800600"/>
          <p14:tracePt t="87844" x="5807075" y="4737100"/>
          <p14:tracePt t="87861" x="5811838" y="4703763"/>
          <p14:tracePt t="87877" x="5818188" y="4657725"/>
          <p14:tracePt t="87894" x="5818188" y="4618038"/>
          <p14:tracePt t="87911" x="5822950" y="4578350"/>
          <p14:tracePt t="87928" x="5829300" y="4543425"/>
          <p14:tracePt t="87944" x="5840413" y="4508500"/>
          <p14:tracePt t="87961" x="5840413" y="4475163"/>
          <p14:tracePt t="87977" x="5846763" y="4440238"/>
          <p14:tracePt t="87994" x="5846763" y="4406900"/>
          <p14:tracePt t="88011" x="5851525" y="4378325"/>
          <p14:tracePt t="88028" x="5857875" y="4349750"/>
          <p14:tracePt t="88045" x="5857875" y="4303713"/>
          <p14:tracePt t="88062" x="5857875" y="4279900"/>
          <p14:tracePt t="88077" x="5857875" y="4251325"/>
          <p14:tracePt t="88094" x="5864225" y="4222750"/>
          <p14:tracePt t="88111" x="5864225" y="4194175"/>
          <p14:tracePt t="88128" x="5864225" y="4171950"/>
          <p14:tracePt t="88144" x="5864225" y="4160838"/>
          <p14:tracePt t="88161" x="5864225" y="4154488"/>
          <p14:tracePt t="90176" x="0" y="0"/>
        </p14:tracePtLst>
        <p14:tracePtLst>
          <p14:tracePt t="126573" x="7640638" y="2892425"/>
          <p14:tracePt t="126581" x="7651750" y="2886075"/>
          <p14:tracePt t="126717" x="7651750" y="2879725"/>
          <p14:tracePt t="126725" x="7675563" y="2857500"/>
          <p14:tracePt t="126749" x="7693025" y="2840038"/>
          <p14:tracePt t="126765" x="7715250" y="2817813"/>
          <p14:tracePt t="126781" x="7737475" y="2794000"/>
          <p14:tracePt t="126793" x="7754938" y="2760663"/>
          <p14:tracePt t="126813" x="7766050" y="2732088"/>
          <p14:tracePt t="126829" x="7766050" y="2708275"/>
          <p14:tracePt t="126845" x="7766050" y="2692400"/>
          <p14:tracePt t="126861" x="7766050" y="2668588"/>
          <p14:tracePt t="126861" x="7761288" y="2657475"/>
          <p14:tracePt t="126877" x="7743825" y="2646363"/>
          <p14:tracePt t="126894" x="7726363" y="2628900"/>
          <p14:tracePt t="126910" x="7708900" y="2622550"/>
          <p14:tracePt t="126927" x="7686675" y="2617788"/>
          <p14:tracePt t="126943" x="7651750" y="2617788"/>
          <p14:tracePt t="126960" x="7594600" y="2617788"/>
          <p14:tracePt t="126977" x="7515225" y="2635250"/>
          <p14:tracePt t="126993" x="7440613" y="2651125"/>
          <p14:tracePt t="127010" x="7361238" y="2674938"/>
          <p14:tracePt t="127027" x="7280275" y="2703513"/>
          <p14:tracePt t="127043" x="7207250" y="2736850"/>
          <p14:tracePt t="127060" x="7154863" y="2765425"/>
          <p14:tracePt t="127077" x="7092950" y="2811463"/>
          <p14:tracePt t="127094" x="7058025" y="2851150"/>
          <p14:tracePt t="127110" x="7018338" y="2892425"/>
          <p14:tracePt t="127127" x="6989763" y="2936875"/>
          <p14:tracePt t="127143" x="6950075" y="2982913"/>
          <p14:tracePt t="127160" x="6908800" y="3022600"/>
          <p14:tracePt t="127177" x="6869113" y="3057525"/>
          <p14:tracePt t="127194" x="6846888" y="3086100"/>
          <p14:tracePt t="127210" x="6818313" y="3121025"/>
          <p14:tracePt t="127227" x="6794500" y="3154363"/>
          <p14:tracePt t="127243" x="6765925" y="3194050"/>
          <p14:tracePt t="127260" x="6737350" y="3240088"/>
          <p14:tracePt t="127277" x="6680200" y="3314700"/>
          <p14:tracePt t="127293" x="6646863" y="3365500"/>
          <p14:tracePt t="127310" x="6607175" y="3417888"/>
          <p14:tracePt t="127327" x="6565900" y="3475038"/>
          <p14:tracePt t="127344" x="6532563" y="3536950"/>
          <p14:tracePt t="127360" x="6503988" y="3606800"/>
          <p14:tracePt t="127377" x="6475413" y="3686175"/>
          <p14:tracePt t="127393" x="6457950" y="3771900"/>
          <p14:tracePt t="127410" x="6446838" y="3857625"/>
          <p14:tracePt t="127426" x="6429375" y="3949700"/>
          <p14:tracePt t="127444" x="6411913" y="4029075"/>
          <p14:tracePt t="127460" x="6400800" y="4108450"/>
          <p14:tracePt t="127460" x="6394450" y="4149725"/>
          <p14:tracePt t="127477" x="6383338" y="4235450"/>
          <p14:tracePt t="127493" x="6378575" y="4337050"/>
          <p14:tracePt t="127510" x="6365875" y="4440238"/>
          <p14:tracePt t="127527" x="6361113" y="4543425"/>
          <p14:tracePt t="127544" x="6354763" y="4646613"/>
          <p14:tracePt t="127560" x="6354763" y="4737100"/>
          <p14:tracePt t="127577" x="6350000" y="4829175"/>
          <p14:tracePt t="127593" x="6343650" y="4914900"/>
          <p14:tracePt t="127610" x="6343650" y="4994275"/>
          <p14:tracePt t="127627" x="6343650" y="5086350"/>
          <p14:tracePt t="127644" x="6350000" y="5178425"/>
          <p14:tracePt t="127660" x="6354763" y="5251450"/>
          <p14:tracePt t="127660" x="6361113" y="5303838"/>
          <p14:tracePt t="127677" x="6372225" y="5389563"/>
          <p14:tracePt t="127693" x="6383338" y="5468938"/>
          <p14:tracePt t="127710" x="6400800" y="5554663"/>
          <p14:tracePt t="127726" x="6418263" y="5629275"/>
          <p14:tracePt t="127744" x="6440488" y="5692775"/>
          <p14:tracePt t="127760" x="6469063" y="5749925"/>
          <p14:tracePt t="127777" x="6497638" y="5800725"/>
          <p14:tracePt t="127793" x="6521450" y="5840413"/>
          <p14:tracePt t="127810" x="6561138" y="5880100"/>
          <p14:tracePt t="127826" x="6594475" y="5921375"/>
          <p14:tracePt t="127844" x="6640513" y="5961063"/>
          <p14:tracePt t="127860" x="6715125" y="6000750"/>
          <p14:tracePt t="127860" x="6761163" y="6029325"/>
          <p14:tracePt t="127877" x="6869113" y="6086475"/>
          <p14:tracePt t="127893" x="6994525" y="6121400"/>
          <p14:tracePt t="127910" x="7137400" y="6149975"/>
          <p14:tracePt t="127926" x="7280275" y="6154738"/>
          <p14:tracePt t="127944" x="7429500" y="6154738"/>
          <p14:tracePt t="127960" x="7578725" y="6132513"/>
          <p14:tracePt t="127977" x="7721600" y="6080125"/>
          <p14:tracePt t="127993" x="7875588" y="6007100"/>
          <p14:tracePt t="128010" x="8023225" y="5932488"/>
          <p14:tracePt t="128026" x="8183563" y="5857875"/>
          <p14:tracePt t="128044" x="8315325" y="5772150"/>
          <p14:tracePt t="128060" x="8418513" y="5675313"/>
          <p14:tracePt t="128060" x="8469313" y="5618163"/>
          <p14:tracePt t="128077" x="8561388" y="5497513"/>
          <p14:tracePt t="128093" x="8636000" y="5383213"/>
          <p14:tracePt t="128110" x="8686800" y="5268913"/>
          <p14:tracePt t="128127" x="8721725" y="5160963"/>
          <p14:tracePt t="128144" x="8737600" y="5029200"/>
          <p14:tracePt t="128160" x="8743950" y="4886325"/>
          <p14:tracePt t="128177" x="8743950" y="4749800"/>
          <p14:tracePt t="128193" x="8743950" y="4606925"/>
          <p14:tracePt t="128210" x="8743950" y="4475163"/>
          <p14:tracePt t="128226" x="8743950" y="4332288"/>
          <p14:tracePt t="128244" x="8737600" y="4194175"/>
          <p14:tracePt t="128260" x="8715375" y="4051300"/>
          <p14:tracePt t="128260" x="8709025" y="3989388"/>
          <p14:tracePt t="128277" x="8704263" y="3863975"/>
          <p14:tracePt t="128293" x="8697913" y="3743325"/>
          <p14:tracePt t="128310" x="8686800" y="3640138"/>
          <p14:tracePt t="128326" x="8669338" y="3532188"/>
          <p14:tracePt t="128343" x="8623300" y="3422650"/>
          <p14:tracePt t="128360" x="8566150" y="3303588"/>
          <p14:tracePt t="128377" x="8504238" y="3189288"/>
          <p14:tracePt t="128393" x="8447088" y="3079750"/>
          <p14:tracePt t="128410" x="8401050" y="3006725"/>
          <p14:tracePt t="128426" x="8372475" y="2943225"/>
          <p14:tracePt t="128444" x="8332788" y="2886075"/>
          <p14:tracePt t="128460" x="8286750" y="2835275"/>
          <p14:tracePt t="128460" x="8264525" y="2817813"/>
          <p14:tracePt t="128477" x="8218488" y="2782888"/>
          <p14:tracePt t="128493" x="8161338" y="2749550"/>
          <p14:tracePt t="128510" x="8108950" y="2732088"/>
          <p14:tracePt t="128526" x="8069263" y="2720975"/>
          <p14:tracePt t="128543" x="8051800" y="2720975"/>
          <p14:tracePt t="128560" x="8047038" y="2720975"/>
          <p14:tracePt t="128829" x="8047038" y="2714625"/>
          <p14:tracePt t="128843" x="8040688" y="2714625"/>
          <p14:tracePt t="128844" x="8007350" y="2692400"/>
          <p14:tracePt t="128860" x="7904163" y="2628900"/>
          <p14:tracePt t="128877" x="7812088" y="2589213"/>
          <p14:tracePt t="128893" x="7726363" y="2549525"/>
          <p14:tracePt t="128910" x="7658100" y="2520950"/>
          <p14:tracePt t="128927" x="7623175" y="2503488"/>
          <p14:tracePt t="128943" x="7594600" y="2492375"/>
          <p14:tracePt t="128960" x="7572375" y="2479675"/>
          <p14:tracePt t="128977" x="7554913" y="2468563"/>
          <p14:tracePt t="128993" x="7521575" y="2463800"/>
          <p14:tracePt t="129010" x="7493000" y="2446338"/>
          <p14:tracePt t="129027" x="7469188" y="2446338"/>
          <p14:tracePt t="129245" x="7469188" y="2439988"/>
          <p14:tracePt t="129253" x="7475538" y="2439988"/>
          <p14:tracePt t="129260" x="7480300" y="2435225"/>
          <p14:tracePt t="129301" x="7480300" y="2428875"/>
          <p14:tracePt t="129326" x="7480300" y="2400300"/>
          <p14:tracePt t="129327" x="7458075" y="2365375"/>
          <p14:tracePt t="129343" x="7412038" y="2303463"/>
          <p14:tracePt t="129360" x="7361238" y="2228850"/>
          <p14:tracePt t="129376" x="7286625" y="2149475"/>
          <p14:tracePt t="129394" x="7212013" y="2063750"/>
          <p14:tracePt t="129410" x="7115175" y="1989138"/>
          <p14:tracePt t="129427" x="7029450" y="1920875"/>
          <p14:tracePt t="129443" x="6950075" y="1863725"/>
          <p14:tracePt t="129460" x="6892925" y="1846263"/>
          <p14:tracePt t="129476" x="6835775" y="1835150"/>
          <p14:tracePt t="129494" x="6823075" y="1835150"/>
          <p14:tracePt t="129510" x="6807200" y="1879600"/>
          <p14:tracePt t="129527" x="6794500" y="1965325"/>
          <p14:tracePt t="129543" x="6783388" y="2079625"/>
          <p14:tracePt t="129560" x="6772275" y="2189163"/>
          <p14:tracePt t="129576" x="6772275" y="2279650"/>
          <p14:tracePt t="129593" x="6772275" y="2354263"/>
          <p14:tracePt t="129610" x="6783388" y="2406650"/>
          <p14:tracePt t="129627" x="6789738" y="2417763"/>
          <p14:tracePt t="129693" x="6789738" y="2411413"/>
          <p14:tracePt t="129701" x="6789738" y="2378075"/>
          <p14:tracePt t="129717" x="6794500" y="2320925"/>
          <p14:tracePt t="129727" x="6794500" y="2263775"/>
          <p14:tracePt t="129743" x="6800850" y="2211388"/>
          <p14:tracePt t="129760" x="6807200" y="2171700"/>
          <p14:tracePt t="129776" x="6811963" y="2143125"/>
          <p14:tracePt t="129813" x="6818313" y="2143125"/>
          <p14:tracePt t="129829" x="6823075" y="2143125"/>
          <p14:tracePt t="129845" x="6840538" y="2171700"/>
          <p14:tracePt t="129860" x="6869113" y="2251075"/>
          <p14:tracePt t="129876" x="6908800" y="2382838"/>
          <p14:tracePt t="129894" x="6932613" y="2451100"/>
          <p14:tracePt t="129910" x="6950075" y="2486025"/>
          <p14:tracePt t="129949" x="6954838" y="2486025"/>
          <p14:tracePt t="129989" x="6954838" y="2479675"/>
          <p14:tracePt t="130005" x="6954838" y="2474913"/>
          <p14:tracePt t="130013" x="6954838" y="2451100"/>
          <p14:tracePt t="130027" x="6954838" y="2439988"/>
          <p14:tracePt t="130043" x="6961188" y="2439988"/>
          <p14:tracePt t="130437" x="6965950" y="2439988"/>
          <p14:tracePt t="130437" x="6965950" y="2435225"/>
          <p14:tracePt t="130445" x="6965950" y="2428875"/>
          <p14:tracePt t="130460" x="6965950" y="2422525"/>
          <p14:tracePt t="130476" x="6972300" y="2406650"/>
          <p14:tracePt t="130494" x="6972300" y="2393950"/>
          <p14:tracePt t="130510" x="6972300" y="2389188"/>
          <p14:tracePt t="130527" x="6978650" y="2378075"/>
          <p14:tracePt t="130543" x="6978650" y="2371725"/>
          <p14:tracePt t="130560" x="6978650" y="2354263"/>
          <p14:tracePt t="130576" x="6978650" y="2343150"/>
          <p14:tracePt t="130593" x="6978650" y="2332038"/>
          <p14:tracePt t="130610" x="6978650" y="2325688"/>
          <p14:tracePt t="130661" x="6972300" y="2325688"/>
          <p14:tracePt t="130685" x="6965950" y="2325688"/>
          <p14:tracePt t="130693" x="6954838" y="2332038"/>
          <p14:tracePt t="130710" x="6950075" y="2336800"/>
          <p14:tracePt t="130726" x="6943725" y="2354263"/>
          <p14:tracePt t="130744" x="6937375" y="2382838"/>
          <p14:tracePt t="130760" x="6937375" y="2422525"/>
          <p14:tracePt t="130777" x="6932613" y="2474913"/>
          <p14:tracePt t="130793" x="6926263" y="2532063"/>
          <p14:tracePt t="130810" x="6926263" y="2593975"/>
          <p14:tracePt t="130826" x="6926263" y="2668588"/>
          <p14:tracePt t="130843" x="6921500" y="2749550"/>
          <p14:tracePt t="130860" x="6921500" y="2822575"/>
          <p14:tracePt t="130860" x="6921500" y="2851150"/>
          <p14:tracePt t="130877" x="6915150" y="2908300"/>
          <p14:tracePt t="130893" x="6915150" y="2960688"/>
          <p14:tracePt t="130911" x="6915150" y="3017838"/>
          <p14:tracePt t="130926" x="6915150" y="3068638"/>
          <p14:tracePt t="130944" x="6921500" y="3149600"/>
          <p14:tracePt t="130960" x="6937375" y="3246438"/>
          <p14:tracePt t="130977" x="6961188" y="3349625"/>
          <p14:tracePt t="130993" x="6978650" y="3446463"/>
          <p14:tracePt t="131010" x="6983413" y="3521075"/>
          <p14:tracePt t="131026" x="6989763" y="3606800"/>
          <p14:tracePt t="131044" x="6994525" y="3703638"/>
          <p14:tracePt t="131060" x="7007225" y="3806825"/>
          <p14:tracePt t="131060" x="7007225" y="3851275"/>
          <p14:tracePt t="131077" x="7011988" y="3914775"/>
          <p14:tracePt t="131093" x="7011988" y="3949700"/>
          <p14:tracePt t="131110" x="7011988" y="3954463"/>
          <p14:tracePt t="131221" x="7011988" y="3949700"/>
          <p14:tracePt t="131229" x="7023100" y="3937000"/>
          <p14:tracePt t="131243" x="7023100" y="3879850"/>
          <p14:tracePt t="131260" x="7029450" y="3835400"/>
          <p14:tracePt t="131260" x="7029450" y="3800475"/>
          <p14:tracePt t="131277" x="7029450" y="3743325"/>
          <p14:tracePt t="131293" x="7029450" y="3697288"/>
          <p14:tracePt t="131310" x="7029450" y="3657600"/>
          <p14:tracePt t="131326" x="7029450" y="3622675"/>
          <p14:tracePt t="131344" x="7029450" y="3594100"/>
          <p14:tracePt t="131359" x="7029450" y="3571875"/>
          <p14:tracePt t="131377" x="7029450" y="3549650"/>
          <p14:tracePt t="131393" x="7029450" y="3532188"/>
          <p14:tracePt t="131410" x="7029450" y="3525838"/>
          <p14:tracePt t="131493" x="7035800" y="3525838"/>
          <p14:tracePt t="131677" x="7035800" y="3521075"/>
          <p14:tracePt t="131693" x="7040563" y="3521075"/>
          <p14:tracePt t="131709" x="7046913" y="3514725"/>
          <p14:tracePt t="131733" x="7051675" y="3514725"/>
          <p14:tracePt t="131749" x="7064375" y="3514725"/>
          <p14:tracePt t="131757" x="7069138" y="3514725"/>
          <p14:tracePt t="131757" x="7075488" y="3514725"/>
          <p14:tracePt t="131765" x="7086600" y="3508375"/>
          <p14:tracePt t="131776" x="7115175" y="3503613"/>
          <p14:tracePt t="131793" x="7150100" y="3475038"/>
          <p14:tracePt t="131810" x="7212013" y="3422650"/>
          <p14:tracePt t="131826" x="7286625" y="3343275"/>
          <p14:tracePt t="131844" x="7361238" y="3257550"/>
          <p14:tracePt t="131860" x="7440613" y="3160713"/>
          <p14:tracePt t="131860" x="7493000" y="3108325"/>
          <p14:tracePt t="131877" x="7583488" y="3022600"/>
          <p14:tracePt t="131893" x="7646988" y="2960688"/>
          <p14:tracePt t="131910" x="7686675" y="2908300"/>
          <p14:tracePt t="131926" x="7697788" y="2879725"/>
          <p14:tracePt t="131943" x="7704138" y="2857500"/>
          <p14:tracePt t="131959" x="7704138" y="2840038"/>
          <p14:tracePt t="131976" x="7704138" y="2835275"/>
          <p14:tracePt t="132069" x="7697788" y="2835275"/>
          <p14:tracePt t="132077" x="7693025" y="2835275"/>
          <p14:tracePt t="132093" x="7680325" y="2835275"/>
          <p14:tracePt t="132110" x="7669213" y="2835275"/>
          <p14:tracePt t="132126" x="7658100" y="2835275"/>
          <p14:tracePt t="132461" x="7646988" y="2835275"/>
          <p14:tracePt t="132461" x="7635875" y="2835275"/>
          <p14:tracePt t="132476" x="7594600" y="2840038"/>
          <p14:tracePt t="132494" x="7572375" y="2840038"/>
          <p14:tracePt t="132509" x="7543800" y="2840038"/>
          <p14:tracePt t="132527" x="7504113" y="2822575"/>
          <p14:tracePt t="132543" x="7458075" y="2822575"/>
          <p14:tracePt t="132560" x="7407275" y="2811463"/>
          <p14:tracePt t="132576" x="7361238" y="2800350"/>
          <p14:tracePt t="132593" x="7321550" y="2794000"/>
          <p14:tracePt t="132609" x="7292975" y="2794000"/>
          <p14:tracePt t="132627" x="7258050" y="2794000"/>
          <p14:tracePt t="132643" x="7229475" y="2794000"/>
          <p14:tracePt t="132660" x="7189788" y="2794000"/>
          <p14:tracePt t="132676" x="7126288" y="2811463"/>
          <p14:tracePt t="132694" x="7092950" y="2811463"/>
          <p14:tracePt t="132709" x="7058025" y="2811463"/>
          <p14:tracePt t="132727" x="7011988" y="2811463"/>
          <p14:tracePt t="132743" x="6972300" y="2811463"/>
          <p14:tracePt t="132760" x="6926263" y="2811463"/>
          <p14:tracePt t="132776" x="6886575" y="2800350"/>
          <p14:tracePt t="132793" x="6858000" y="2789238"/>
          <p14:tracePt t="132809" x="6811963" y="2771775"/>
          <p14:tracePt t="132827" x="6783388" y="2760663"/>
          <p14:tracePt t="132843" x="6772275" y="2754313"/>
          <p14:tracePt t="132949" x="6772275" y="2749550"/>
          <p14:tracePt t="132980" x="6778625" y="2749550"/>
          <p14:tracePt t="132986" x="6783388" y="2743200"/>
          <p14:tracePt t="132993" x="6789738" y="2743200"/>
          <p14:tracePt t="133009" x="6800850" y="2743200"/>
          <p14:tracePt t="133027" x="6818313" y="2749550"/>
          <p14:tracePt t="133043" x="6840538" y="2760663"/>
          <p14:tracePt t="133060" x="6851650" y="2771775"/>
          <p14:tracePt t="133076" x="6869113" y="2782888"/>
          <p14:tracePt t="133094" x="6875463" y="2789238"/>
          <p14:tracePt t="133132" x="6875463" y="2794000"/>
          <p14:tracePt t="133229" x="6875463" y="2800350"/>
          <p14:tracePt t="133243" x="6875463" y="2806700"/>
          <p14:tracePt t="133260" x="6875463" y="2817813"/>
          <p14:tracePt t="133276" x="6875463" y="2828925"/>
          <p14:tracePt t="133293" x="6875463" y="2840038"/>
          <p14:tracePt t="133309" x="6875463" y="2851150"/>
          <p14:tracePt t="133326" x="6875463" y="2868613"/>
          <p14:tracePt t="133343" x="6880225" y="2903538"/>
          <p14:tracePt t="133360" x="6886575" y="2943225"/>
          <p14:tracePt t="133376" x="6904038" y="3000375"/>
          <p14:tracePt t="133393" x="6921500" y="3079750"/>
          <p14:tracePt t="133409" x="6926263" y="3149600"/>
          <p14:tracePt t="133426" x="6932613" y="3211513"/>
          <p14:tracePt t="133443" x="6937375" y="3263900"/>
          <p14:tracePt t="133460" x="6937375" y="3297238"/>
          <p14:tracePt t="133476" x="6932613" y="3336925"/>
          <p14:tracePt t="133494" x="6932613" y="3354388"/>
          <p14:tracePt t="133509" x="6932613" y="3371850"/>
          <p14:tracePt t="133526" x="6926263" y="3382963"/>
          <p14:tracePt t="133543" x="6926263" y="3394075"/>
          <p14:tracePt t="133560" x="6926263" y="3417888"/>
          <p14:tracePt t="133576" x="6915150" y="3446463"/>
          <p14:tracePt t="133593" x="6908800" y="3479800"/>
          <p14:tracePt t="133609" x="6904038" y="3525838"/>
          <p14:tracePt t="133627" x="6897688" y="3571875"/>
          <p14:tracePt t="133643" x="6886575" y="3622675"/>
          <p14:tracePt t="133660" x="6880225" y="3679825"/>
          <p14:tracePt t="133676" x="6869113" y="3789363"/>
          <p14:tracePt t="133694" x="6858000" y="3857625"/>
          <p14:tracePt t="133710" x="6851650" y="3925888"/>
          <p14:tracePt t="133726" x="6846888" y="3989388"/>
          <p14:tracePt t="133743" x="6840538" y="4046538"/>
          <p14:tracePt t="133760" x="6840538" y="4103688"/>
          <p14:tracePt t="133776" x="6835775" y="4143375"/>
          <p14:tracePt t="133793" x="6829425" y="4183063"/>
          <p14:tracePt t="133809" x="6823075" y="4222750"/>
          <p14:tracePt t="133826" x="6818313" y="4279900"/>
          <p14:tracePt t="133843" x="6811963" y="4337050"/>
          <p14:tracePt t="133860" x="6807200" y="4400550"/>
          <p14:tracePt t="133876" x="6800850" y="4514850"/>
          <p14:tracePt t="133894" x="6794500" y="4583113"/>
          <p14:tracePt t="133909" x="6794500" y="4668838"/>
          <p14:tracePt t="133927" x="6794500" y="4765675"/>
          <p14:tracePt t="133944" x="6794500" y="4868863"/>
          <p14:tracePt t="133959" x="6794500" y="4965700"/>
          <p14:tracePt t="133977" x="6794500" y="5046663"/>
          <p14:tracePt t="133993" x="6794500" y="5126038"/>
          <p14:tracePt t="134010" x="6794500" y="5183188"/>
          <p14:tracePt t="134026" x="6794500" y="5246688"/>
          <p14:tracePt t="134043" x="6794500" y="5308600"/>
          <p14:tracePt t="134060" x="6794500" y="5365750"/>
          <p14:tracePt t="134060" x="6794500" y="5389563"/>
          <p14:tracePt t="134077" x="6794500" y="5440363"/>
          <p14:tracePt t="134093" x="6794500" y="5480050"/>
          <p14:tracePt t="134110" x="6789738" y="5521325"/>
          <p14:tracePt t="134126" x="6789738" y="5549900"/>
          <p14:tracePt t="134143" x="6789738" y="5589588"/>
          <p14:tracePt t="134159" x="6789738" y="5622925"/>
          <p14:tracePt t="134176" x="6789738" y="5657850"/>
          <p14:tracePt t="134193" x="6789738" y="5686425"/>
          <p14:tracePt t="134210" x="6789738" y="5708650"/>
          <p14:tracePt t="134226" x="6789738" y="5726113"/>
          <p14:tracePt t="134243" x="6794500" y="5743575"/>
          <p14:tracePt t="134259" x="6807200" y="5761038"/>
          <p14:tracePt t="134276" x="6818313" y="5783263"/>
          <p14:tracePt t="134293" x="6823075" y="5783263"/>
          <p14:tracePt t="134310" x="6829425" y="5783263"/>
          <p14:tracePt t="134349" x="6835775" y="5783263"/>
          <p14:tracePt t="134356" x="6840538" y="5783263"/>
          <p14:tracePt t="134366" x="6846888" y="5778500"/>
          <p14:tracePt t="134376" x="6858000" y="5772150"/>
          <p14:tracePt t="134393" x="6869113" y="5765800"/>
          <p14:tracePt t="134410" x="6880225" y="5754688"/>
          <p14:tracePt t="134426" x="6886575" y="5754688"/>
          <p14:tracePt t="134443" x="6897688" y="5749925"/>
          <p14:tracePt t="134459" x="6904038" y="5749925"/>
          <p14:tracePt t="134605" x="6908800" y="5749925"/>
          <p14:tracePt t="134613" x="6915150" y="5754688"/>
          <p14:tracePt t="134626" x="6915150" y="5761038"/>
          <p14:tracePt t="134629" x="6921500" y="5765800"/>
          <p14:tracePt t="134643" x="6921500" y="5778500"/>
          <p14:tracePt t="134659" x="6932613" y="5794375"/>
          <p14:tracePt t="134659" x="6932613" y="5800725"/>
          <p14:tracePt t="134677" x="6943725" y="5818188"/>
          <p14:tracePt t="134693" x="6950075" y="5829300"/>
          <p14:tracePt t="134710" x="6950075" y="5835650"/>
          <p14:tracePt t="134748" x="6954838" y="5835650"/>
          <p14:tracePt t="134916" x="6950075" y="5835650"/>
          <p14:tracePt t="135301" x="6950075" y="5829300"/>
          <p14:tracePt t="135325" x="6954838" y="5829300"/>
          <p14:tracePt t="135329" x="6954838" y="5822950"/>
          <p14:tracePt t="135420" x="6954838" y="5818188"/>
          <p14:tracePt t="135429" x="6954838" y="5811838"/>
          <p14:tracePt t="135443" x="6954838" y="5807075"/>
          <p14:tracePt t="135492" x="6954838" y="5800725"/>
          <p14:tracePt t="135949" x="6961188" y="5800725"/>
          <p14:tracePt t="136364" x="6961188" y="5794375"/>
          <p14:tracePt t="136393" x="6961188" y="5778500"/>
          <p14:tracePt t="136394" x="6965950" y="5772150"/>
          <p14:tracePt t="136409" x="6965950" y="5765800"/>
          <p14:tracePt t="136426" x="6972300" y="5761038"/>
          <p14:tracePt t="136443" x="6972300" y="5754688"/>
          <p14:tracePt t="136459" x="6972300" y="5749925"/>
          <p14:tracePt t="136669" x="6978650" y="5749925"/>
          <p14:tracePt t="138021" x="6972300" y="5749925"/>
          <p14:tracePt t="138029" x="6965950" y="5749925"/>
          <p14:tracePt t="138533" x="6961188" y="5749925"/>
          <p14:tracePt t="138661" x="6961188" y="5743575"/>
          <p14:tracePt t="138677" x="6961188" y="5737225"/>
          <p14:tracePt t="138709" x="6961188" y="5732463"/>
          <p14:tracePt t="138733" x="6961188" y="5726113"/>
          <p14:tracePt t="138749" x="6961188" y="5721350"/>
          <p14:tracePt t="138757" x="6961188" y="5715000"/>
          <p14:tracePt t="138762" x="6961188" y="5708650"/>
          <p14:tracePt t="138777" x="6961188" y="5697538"/>
          <p14:tracePt t="138793" x="6961188" y="5692775"/>
          <p14:tracePt t="138810" x="6961188" y="5680075"/>
          <p14:tracePt t="138827" x="6961188" y="5675313"/>
          <p14:tracePt t="138844" x="6961188" y="5668963"/>
          <p14:tracePt t="139069" x="6961188" y="5664200"/>
          <p14:tracePt t="139109" x="6954838" y="5664200"/>
          <p14:tracePt t="139325" x="6950075" y="5664200"/>
          <p14:tracePt t="139357" x="6950075" y="5657850"/>
          <p14:tracePt t="139365" x="6943725" y="5657850"/>
          <p14:tracePt t="139421" x="6943725" y="5651500"/>
          <p14:tracePt t="139469" x="6943725" y="5646738"/>
          <p14:tracePt t="139773" x="6937375" y="5646738"/>
          <p14:tracePt t="139781" x="6937375" y="5640388"/>
          <p14:tracePt t="139794" x="6932613" y="5635625"/>
          <p14:tracePt t="139837" x="6932613" y="5629275"/>
          <p14:tracePt t="139843" x="6926263" y="5629275"/>
          <p14:tracePt t="139909" x="6921500" y="5629275"/>
          <p14:tracePt t="140077" x="6921500" y="5622925"/>
          <p14:tracePt t="140082" x="6921500" y="5618163"/>
          <p14:tracePt t="140094" x="6915150" y="5607050"/>
          <p14:tracePt t="140110" x="6908800" y="5589588"/>
          <p14:tracePt t="140127" x="6908800" y="5583238"/>
          <p14:tracePt t="140143" x="6908800" y="5578475"/>
          <p14:tracePt t="140160" x="6908800" y="5565775"/>
          <p14:tracePt t="140176" x="6904038" y="5565775"/>
          <p14:tracePt t="140193" x="6904038" y="5561013"/>
          <p14:tracePt t="140210" x="6904038" y="5549900"/>
          <p14:tracePt t="140227" x="6904038" y="5543550"/>
          <p14:tracePt t="140243" x="6904038" y="5537200"/>
          <p14:tracePt t="140260" x="6897688" y="5532438"/>
          <p14:tracePt t="140276" x="6897688" y="5521325"/>
          <p14:tracePt t="140294" x="6897688" y="5508625"/>
          <p14:tracePt t="140310" x="6892925" y="5492750"/>
          <p14:tracePt t="140327" x="6892925" y="5480050"/>
          <p14:tracePt t="140343" x="6892925" y="5468938"/>
          <p14:tracePt t="140360" x="6892925" y="5457825"/>
          <p14:tracePt t="140376" x="6886575" y="5446713"/>
          <p14:tracePt t="140393" x="6880225" y="5440363"/>
          <p14:tracePt t="140410" x="6880225" y="5435600"/>
          <p14:tracePt t="140427" x="6880225" y="5422900"/>
          <p14:tracePt t="140443" x="6880225" y="5418138"/>
          <p14:tracePt t="140813" x="6880225" y="5411788"/>
          <p14:tracePt t="141205" x="6880225" y="5400675"/>
          <p14:tracePt t="141213" x="6875463" y="5400675"/>
          <p14:tracePt t="141227" x="6875463" y="5394325"/>
          <p14:tracePt t="141227" x="6875463" y="5389563"/>
          <p14:tracePt t="141245" x="6869113" y="5383213"/>
          <p14:tracePt t="141260" x="6864350" y="5378450"/>
          <p14:tracePt t="141260" x="6858000" y="5360988"/>
          <p14:tracePt t="141260" x="6851650" y="5343525"/>
          <p14:tracePt t="141277" x="6829425" y="5286375"/>
          <p14:tracePt t="141293" x="6794500" y="5211763"/>
          <p14:tracePt t="141311" x="6743700" y="5103813"/>
          <p14:tracePt t="141326" x="6680200" y="4972050"/>
          <p14:tracePt t="141344" x="6611938" y="4840288"/>
          <p14:tracePt t="141360" x="6521450" y="4703763"/>
          <p14:tracePt t="141377" x="6451600" y="4572000"/>
          <p14:tracePt t="141393" x="6372225" y="4468813"/>
          <p14:tracePt t="141410" x="6297613" y="4365625"/>
          <p14:tracePt t="141426" x="6200775" y="4264025"/>
          <p14:tracePt t="141444" x="6092825" y="4160838"/>
          <p14:tracePt t="141460" x="5994400" y="4075113"/>
          <p14:tracePt t="141460" x="5965825" y="4046538"/>
          <p14:tracePt t="141477" x="5903913" y="3994150"/>
          <p14:tracePt t="141493" x="5864225" y="3954463"/>
          <p14:tracePt t="141510" x="5829300" y="3921125"/>
          <p14:tracePt t="141526" x="5807075" y="3897313"/>
          <p14:tracePt t="141544" x="5800725" y="3886200"/>
          <p14:tracePt t="141560" x="5794375" y="3879850"/>
          <p14:tracePt t="141693" x="5794375" y="3875088"/>
          <p14:tracePt t="141710" x="5800725" y="3868738"/>
          <p14:tracePt t="141710" x="5829300" y="3846513"/>
          <p14:tracePt t="141727" x="5846763" y="3817938"/>
          <p14:tracePt t="141743" x="5857875" y="3778250"/>
          <p14:tracePt t="141760" x="5864225" y="3736975"/>
          <p14:tracePt t="141777" x="5864225" y="3692525"/>
          <p14:tracePt t="141793" x="5846763" y="3635375"/>
          <p14:tracePt t="141810" x="5835650" y="3582988"/>
          <p14:tracePt t="141826" x="5818188" y="3536950"/>
          <p14:tracePt t="141844" x="5789613" y="3503613"/>
          <p14:tracePt t="141860" x="5772150" y="3486150"/>
          <p14:tracePt t="141860" x="5761038" y="3479800"/>
          <p14:tracePt t="141877" x="5749925" y="3475038"/>
          <p14:tracePt t="141941" x="5743575" y="3475038"/>
          <p14:tracePt t="141960" x="5732463" y="3503613"/>
          <p14:tracePt t="141963" x="5726113" y="3532188"/>
          <p14:tracePt t="141976" x="5732463" y="3560763"/>
          <p14:tracePt t="141993" x="5754688" y="3578225"/>
          <p14:tracePt t="142010" x="5778500" y="3589338"/>
          <p14:tracePt t="142026" x="5789613" y="3589338"/>
          <p14:tracePt t="142043" x="5811838" y="3582988"/>
          <p14:tracePt t="142060" x="5829300" y="3554413"/>
          <p14:tracePt t="142077" x="5835650" y="3521075"/>
          <p14:tracePt t="142093" x="5835650" y="3508375"/>
          <p14:tracePt t="142110" x="5835650" y="3497263"/>
          <p14:tracePt t="142126" x="5829300" y="3492500"/>
          <p14:tracePt t="142197" x="5818188" y="3497263"/>
          <p14:tracePt t="142210" x="5811838" y="3514725"/>
          <p14:tracePt t="142213" x="5800725" y="3543300"/>
          <p14:tracePt t="142226" x="5800725" y="3571875"/>
          <p14:tracePt t="142244" x="5800725" y="3600450"/>
          <p14:tracePt t="142260" x="5818188" y="3635375"/>
          <p14:tracePt t="142276" x="5846763" y="3657600"/>
          <p14:tracePt t="142294" x="5864225" y="3663950"/>
          <p14:tracePt t="142310" x="5886450" y="3663950"/>
          <p14:tracePt t="142327" x="5892800" y="3657600"/>
          <p14:tracePt t="142343" x="5897563" y="3635375"/>
          <p14:tracePt t="142360" x="5897563" y="3622675"/>
          <p14:tracePt t="142376" x="5897563" y="3611563"/>
          <p14:tracePt t="142393" x="5892800" y="3600450"/>
          <p14:tracePt t="142453" x="5886450" y="3600450"/>
          <p14:tracePt t="142458" x="5875338" y="3611563"/>
          <p14:tracePt t="142476" x="5864225" y="3635375"/>
          <p14:tracePt t="142494" x="5857875" y="3646488"/>
          <p14:tracePt t="142589" x="5857875" y="3640138"/>
          <p14:tracePt t="142605" x="5864225" y="3635375"/>
          <p14:tracePt t="142693" x="5868988" y="3635375"/>
          <p14:tracePt t="142710" x="5875338" y="3651250"/>
          <p14:tracePt t="142726" x="5886450" y="3668713"/>
          <p14:tracePt t="142743" x="5921375" y="3714750"/>
          <p14:tracePt t="142743" x="5965825" y="3789363"/>
          <p14:tracePt t="142760" x="6029325" y="3875088"/>
          <p14:tracePt t="142777" x="6092825" y="3989388"/>
          <p14:tracePt t="142794" x="6149975" y="4103688"/>
          <p14:tracePt t="142810" x="6200775" y="4217988"/>
          <p14:tracePt t="142827" x="6240463" y="4332288"/>
          <p14:tracePt t="142843" x="6280150" y="4446588"/>
          <p14:tracePt t="142860" x="6321425" y="4554538"/>
          <p14:tracePt t="142876" x="6389688" y="4743450"/>
          <p14:tracePt t="142894" x="6435725" y="4851400"/>
          <p14:tracePt t="142910" x="6464300" y="4926013"/>
          <p14:tracePt t="142927" x="6480175" y="4972050"/>
          <p14:tracePt t="142943" x="6480175" y="4989513"/>
          <p14:tracePt t="142960" x="6486525" y="5006975"/>
          <p14:tracePt t="142976" x="6486525" y="5018088"/>
          <p14:tracePt t="142994" x="6486525" y="5040313"/>
          <p14:tracePt t="143010" x="6486525" y="5064125"/>
          <p14:tracePt t="143027" x="6486525" y="5092700"/>
          <p14:tracePt t="143043" x="6486525" y="5108575"/>
          <p14:tracePt t="143060" x="6486525" y="5137150"/>
          <p14:tracePt t="143076" x="6486525" y="5172075"/>
          <p14:tracePt t="143094" x="6486525" y="5211763"/>
          <p14:tracePt t="143109" x="6486525" y="5251450"/>
          <p14:tracePt t="143127" x="6486525" y="5286375"/>
          <p14:tracePt t="143143" x="6486525" y="5297488"/>
          <p14:tracePt t="143160" x="6486525" y="5308600"/>
          <p14:tracePt t="143341" x="6486525" y="5314950"/>
          <p14:tracePt t="143341" x="6497638" y="5332413"/>
          <p14:tracePt t="143349" x="6515100" y="5372100"/>
          <p14:tracePt t="143360" x="6572250" y="5468938"/>
          <p14:tracePt t="143376" x="6635750" y="5578475"/>
          <p14:tracePt t="143394" x="6697663" y="5668963"/>
          <p14:tracePt t="143410" x="6743700" y="5721350"/>
          <p14:tracePt t="143427" x="6772275" y="5743575"/>
          <p14:tracePt t="143443" x="6778625" y="5743575"/>
          <p14:tracePt t="143637" x="6772275" y="5743575"/>
          <p14:tracePt t="143845" x="6772275" y="5732463"/>
          <p14:tracePt t="143845" x="6772275" y="5721350"/>
          <p14:tracePt t="143860" x="6772275" y="5686425"/>
          <p14:tracePt t="143877" x="6778625" y="5607050"/>
          <p14:tracePt t="143893" x="6800850" y="5514975"/>
          <p14:tracePt t="143910" x="6818313" y="5407025"/>
          <p14:tracePt t="143926" x="6846888" y="5286375"/>
          <p14:tracePt t="143943" x="6880225" y="5154613"/>
          <p14:tracePt t="143960" x="6921500" y="5011738"/>
          <p14:tracePt t="143977" x="6961188" y="4857750"/>
          <p14:tracePt t="143993" x="6989763" y="4708525"/>
          <p14:tracePt t="144010" x="7018338" y="4560888"/>
          <p14:tracePt t="144026" x="7040563" y="4406900"/>
          <p14:tracePt t="144043" x="7069138" y="4251325"/>
          <p14:tracePt t="144060" x="7104063" y="4103688"/>
          <p14:tracePt t="144060" x="7115175" y="4035425"/>
          <p14:tracePt t="144077" x="7132638" y="3908425"/>
          <p14:tracePt t="144093" x="7154863" y="3794125"/>
          <p14:tracePt t="144110" x="7161213" y="3708400"/>
          <p14:tracePt t="144126" x="7165975" y="3646488"/>
          <p14:tracePt t="144143" x="7165975" y="3594100"/>
          <p14:tracePt t="144159" x="7165975" y="3554413"/>
          <p14:tracePt t="144177" x="7161213" y="3521075"/>
          <p14:tracePt t="144193" x="7143750" y="3479800"/>
          <p14:tracePt t="144210" x="7137400" y="3451225"/>
          <p14:tracePt t="144226" x="7126288" y="3417888"/>
          <p14:tracePt t="144243" x="7115175" y="3389313"/>
          <p14:tracePt t="144260" x="7108825" y="3365500"/>
          <p14:tracePt t="144260" x="7108825" y="3349625"/>
          <p14:tracePt t="144277" x="7104063" y="3325813"/>
          <p14:tracePt t="144293" x="7092950" y="3297238"/>
          <p14:tracePt t="144310" x="7080250" y="3279775"/>
          <p14:tracePt t="144326" x="7075488" y="3268663"/>
          <p14:tracePt t="144344" x="7064375" y="3257550"/>
          <p14:tracePt t="144360" x="7058025" y="3257550"/>
          <p14:tracePt t="144429" x="7051675" y="3257550"/>
          <p14:tracePt t="144445" x="7046913" y="3257550"/>
          <p14:tracePt t="144445" x="7040563" y="3257550"/>
          <p14:tracePt t="144460" x="7035800" y="3257550"/>
          <p14:tracePt t="144533" x="7035800" y="3263900"/>
          <p14:tracePt t="144549" x="7029450" y="3275013"/>
          <p14:tracePt t="144560" x="7029450" y="3286125"/>
          <p14:tracePt t="144565" x="7023100" y="3314700"/>
          <p14:tracePt t="144577" x="7018338" y="3349625"/>
          <p14:tracePt t="144593" x="7011988" y="3400425"/>
          <p14:tracePt t="144610" x="7000875" y="3451225"/>
          <p14:tracePt t="144626" x="6994525" y="3497263"/>
          <p14:tracePt t="144644" x="6994525" y="3554413"/>
          <p14:tracePt t="144660" x="6994525" y="3617913"/>
          <p14:tracePt t="144660" x="6994525" y="3651250"/>
          <p14:tracePt t="144677" x="6994525" y="3732213"/>
          <p14:tracePt t="144693" x="6994525" y="3817938"/>
          <p14:tracePt t="144710" x="6994525" y="3908425"/>
          <p14:tracePt t="144726" x="6994525" y="3989388"/>
          <p14:tracePt t="144743" x="6994525" y="4051300"/>
          <p14:tracePt t="144759" x="6989763" y="4108450"/>
          <p14:tracePt t="144777" x="6989763" y="4154488"/>
          <p14:tracePt t="144793" x="6983413" y="4183063"/>
          <p14:tracePt t="144810" x="6978650" y="4211638"/>
          <p14:tracePt t="144826" x="6972300" y="4240213"/>
          <p14:tracePt t="144843" x="6972300" y="4264025"/>
          <p14:tracePt t="144860" x="6972300" y="4292600"/>
          <p14:tracePt t="144860" x="6972300" y="4297363"/>
          <p14:tracePt t="144877" x="6972300" y="4314825"/>
          <p14:tracePt t="144893" x="6972300" y="4332288"/>
          <p14:tracePt t="144910" x="6965950" y="4354513"/>
          <p14:tracePt t="144926" x="6965950" y="4378325"/>
          <p14:tracePt t="144943" x="6965950" y="4411663"/>
          <p14:tracePt t="144959" x="6965950" y="4440238"/>
          <p14:tracePt t="144976" x="6961188" y="4486275"/>
          <p14:tracePt t="144993" x="6961188" y="4532313"/>
          <p14:tracePt t="145010" x="6961188" y="4578350"/>
          <p14:tracePt t="145026" x="6954838" y="4646613"/>
          <p14:tracePt t="145044" x="6950075" y="4714875"/>
          <p14:tracePt t="145060" x="6950075" y="4794250"/>
          <p14:tracePt t="145060" x="6950075" y="4835525"/>
          <p14:tracePt t="145077" x="6950075" y="4914900"/>
          <p14:tracePt t="145093" x="6943725" y="4994275"/>
          <p14:tracePt t="145110" x="6943725" y="5057775"/>
          <p14:tracePt t="145126" x="6937375" y="5126038"/>
          <p14:tracePt t="145143" x="6926263" y="5194300"/>
          <p14:tracePt t="145160" x="6915150" y="5268913"/>
          <p14:tracePt t="145176" x="6897688" y="5332413"/>
          <p14:tracePt t="145193" x="6886575" y="5407025"/>
          <p14:tracePt t="145210" x="6869113" y="5464175"/>
          <p14:tracePt t="145226" x="6851650" y="5526088"/>
          <p14:tracePt t="145243" x="6823075" y="5572125"/>
          <p14:tracePt t="145260" x="6794500" y="5607050"/>
          <p14:tracePt t="145260" x="6783388" y="5618163"/>
          <p14:tracePt t="145277" x="6750050" y="5640388"/>
          <p14:tracePt t="145293" x="6726238" y="5651500"/>
          <p14:tracePt t="145310" x="6697663" y="5664200"/>
          <p14:tracePt t="145326" x="6675438" y="5675313"/>
          <p14:tracePt t="145343" x="6651625" y="5680075"/>
          <p14:tracePt t="145359" x="6618288" y="5692775"/>
          <p14:tracePt t="145377" x="6583363" y="5692775"/>
          <p14:tracePt t="145393" x="6537325" y="5692775"/>
          <p14:tracePt t="145410" x="6480175" y="5686425"/>
          <p14:tracePt t="145426" x="6411913" y="5675313"/>
          <p14:tracePt t="145443" x="6354763" y="5657850"/>
          <p14:tracePt t="145459" x="6297613" y="5651500"/>
          <p14:tracePt t="145476" x="6200775" y="5629275"/>
          <p14:tracePt t="145494" x="6132513" y="5611813"/>
          <p14:tracePt t="145509" x="6064250" y="5594350"/>
          <p14:tracePt t="145527" x="6011863" y="5583238"/>
          <p14:tracePt t="145543" x="5961063" y="5565775"/>
          <p14:tracePt t="145560" x="5908675" y="5554663"/>
          <p14:tracePt t="145576" x="5857875" y="5537200"/>
          <p14:tracePt t="145593" x="5800725" y="5521325"/>
          <p14:tracePt t="145609" x="5749925" y="5503863"/>
          <p14:tracePt t="145627" x="5708650" y="5480050"/>
          <p14:tracePt t="145643" x="5686425" y="5468938"/>
          <p14:tracePt t="145660" x="5668963" y="5464175"/>
          <p14:tracePt t="145676" x="5668963" y="5451475"/>
          <p14:tracePt t="145765" x="5668963" y="5446713"/>
          <p14:tracePt t="145776" x="5664200" y="5446713"/>
          <p14:tracePt t="145793" x="5664200" y="5440363"/>
          <p14:tracePt t="145794" x="5664200" y="5435600"/>
          <p14:tracePt t="145809" x="5664200" y="5429250"/>
          <p14:tracePt t="145827" x="5664200" y="5418138"/>
          <p14:tracePt t="145843" x="5664200" y="5394325"/>
          <p14:tracePt t="145860" x="5664200" y="5365750"/>
          <p14:tracePt t="145876" x="5675313" y="5314950"/>
          <p14:tracePt t="145894" x="5680075" y="5268913"/>
          <p14:tracePt t="145909" x="5697538" y="5218113"/>
          <p14:tracePt t="145927" x="5708650" y="5165725"/>
          <p14:tracePt t="145943" x="5715000" y="5121275"/>
          <p14:tracePt t="145960" x="5732463" y="5068888"/>
          <p14:tracePt t="145976" x="5749925" y="5011738"/>
          <p14:tracePt t="145994" x="5765800" y="4960938"/>
          <p14:tracePt t="146009" x="5772150" y="4914900"/>
          <p14:tracePt t="146027" x="5783263" y="4864100"/>
          <p14:tracePt t="146043" x="5789613" y="4818063"/>
          <p14:tracePt t="146060" x="5800725" y="4765675"/>
          <p14:tracePt t="146076" x="5818188" y="4686300"/>
          <p14:tracePt t="146093" x="5818188" y="4646613"/>
          <p14:tracePt t="146109" x="5822950" y="4611688"/>
          <p14:tracePt t="146126" x="5822950" y="4578350"/>
          <p14:tracePt t="146143" x="5822950" y="4543425"/>
          <p14:tracePt t="146160" x="5829300" y="4497388"/>
          <p14:tracePt t="146176" x="5829300" y="4464050"/>
          <p14:tracePt t="146193" x="5829300" y="4418013"/>
          <p14:tracePt t="146209" x="5829300" y="4371975"/>
          <p14:tracePt t="146226" x="5829300" y="4303713"/>
          <p14:tracePt t="146243" x="5835650" y="4240213"/>
          <p14:tracePt t="146260" x="5835650" y="4183063"/>
          <p14:tracePt t="146276" x="5840413" y="4103688"/>
          <p14:tracePt t="146293" x="5840413" y="4046538"/>
          <p14:tracePt t="146309" x="5840413" y="4000500"/>
          <p14:tracePt t="146326" x="5840413" y="3960813"/>
          <p14:tracePt t="146343" x="5840413" y="3925888"/>
          <p14:tracePt t="146360" x="5840413" y="3903663"/>
          <p14:tracePt t="146376" x="5840413" y="3886200"/>
          <p14:tracePt t="146393" x="5840413" y="3868738"/>
          <p14:tracePt t="146409" x="5840413" y="3857625"/>
          <p14:tracePt t="146426" x="5840413" y="3846513"/>
          <p14:tracePt t="146443" x="5840413" y="3835400"/>
          <p14:tracePt t="146460" x="5840413" y="3829050"/>
          <p14:tracePt t="146476" x="5840413" y="3822700"/>
          <p14:tracePt t="146685" x="5846763" y="3822700"/>
          <p14:tracePt t="146893" x="5846763" y="3829050"/>
          <p14:tracePt t="146909" x="5846763" y="3932238"/>
          <p14:tracePt t="146927" x="5846763" y="4075113"/>
          <p14:tracePt t="146943" x="5851525" y="4268788"/>
          <p14:tracePt t="146960" x="5886450" y="4497388"/>
          <p14:tracePt t="146976" x="5908675" y="4657725"/>
          <p14:tracePt t="146993" x="5943600" y="4789488"/>
          <p14:tracePt t="147009" x="5989638" y="4892675"/>
          <p14:tracePt t="147026" x="6040438" y="4972050"/>
          <p14:tracePt t="147043" x="6103938" y="5029200"/>
          <p14:tracePt t="147060" x="6189663" y="5068888"/>
          <p14:tracePt t="147076" x="6343650" y="5097463"/>
          <p14:tracePt t="147093" x="6446838" y="5103813"/>
          <p14:tracePt t="147109" x="6543675" y="5103813"/>
          <p14:tracePt t="147126" x="6646863" y="5097463"/>
          <p14:tracePt t="147143" x="6732588" y="5068888"/>
          <p14:tracePt t="147159" x="6794500" y="5029200"/>
          <p14:tracePt t="147177" x="6846888" y="4972050"/>
          <p14:tracePt t="147193" x="6880225" y="4892675"/>
          <p14:tracePt t="147210" x="6904038" y="4789488"/>
          <p14:tracePt t="147226" x="6932613" y="4664075"/>
          <p14:tracePt t="147243" x="6943725" y="4521200"/>
          <p14:tracePt t="147260" x="6954838" y="4389438"/>
          <p14:tracePt t="147260" x="6961188" y="4321175"/>
          <p14:tracePt t="147277" x="6961188" y="4194175"/>
          <p14:tracePt t="147293" x="6961188" y="4092575"/>
          <p14:tracePt t="147310" x="6965950" y="4000500"/>
          <p14:tracePt t="147326" x="6978650" y="3921125"/>
          <p14:tracePt t="147343" x="6989763" y="3851275"/>
          <p14:tracePt t="147359" x="6989763" y="3800475"/>
          <p14:tracePt t="147376" x="6989763" y="3765550"/>
          <p14:tracePt t="147393" x="6989763" y="3749675"/>
          <p14:tracePt t="147410" x="6989763" y="3736975"/>
          <p14:tracePt t="147426" x="6989763" y="3732213"/>
          <p14:tracePt t="147861" x="6994525" y="3732213"/>
          <p14:tracePt t="147893" x="6994525" y="3725863"/>
          <p14:tracePt t="147917" x="7000875" y="3725863"/>
          <p14:tracePt t="149677" x="7000875" y="3721100"/>
          <p14:tracePt t="149684" x="7011988" y="3703638"/>
          <p14:tracePt t="149693" x="7018338" y="3675063"/>
          <p14:tracePt t="149709" x="7029450" y="3651250"/>
          <p14:tracePt t="149726" x="7035800" y="3629025"/>
          <p14:tracePt t="149743" x="7040563" y="3600450"/>
          <p14:tracePt t="149760" x="7046913" y="3554413"/>
          <p14:tracePt t="149776" x="7046913" y="3508375"/>
          <p14:tracePt t="149793" x="7051675" y="3451225"/>
          <p14:tracePt t="149809" x="7051675" y="3394075"/>
          <p14:tracePt t="149826" x="7051675" y="3332163"/>
          <p14:tracePt t="149843" x="7051675" y="3286125"/>
          <p14:tracePt t="149859" x="7051675" y="3251200"/>
          <p14:tracePt t="149876" x="7051675" y="3200400"/>
          <p14:tracePt t="149893" x="7051675" y="3171825"/>
          <p14:tracePt t="149909" x="7051675" y="3136900"/>
          <p14:tracePt t="149926" x="7051675" y="3108325"/>
          <p14:tracePt t="149942" x="7051675" y="3074988"/>
          <p14:tracePt t="149959" x="7051675" y="3040063"/>
          <p14:tracePt t="149976" x="7051675" y="3011488"/>
          <p14:tracePt t="149993" x="7051675" y="2989263"/>
          <p14:tracePt t="150009" x="7051675" y="2978150"/>
          <p14:tracePt t="150026" x="7051675" y="2965450"/>
          <p14:tracePt t="150043" x="7046913" y="2954338"/>
          <p14:tracePt t="150059" x="7046913" y="2949575"/>
          <p14:tracePt t="150076" x="7035800" y="2925763"/>
          <p14:tracePt t="150093" x="7029450" y="2908300"/>
          <p14:tracePt t="150109" x="7023100" y="2892425"/>
          <p14:tracePt t="150126" x="7023100" y="2874963"/>
          <p14:tracePt t="150142" x="7023100" y="2851150"/>
          <p14:tracePt t="150159" x="7023100" y="2828925"/>
          <p14:tracePt t="150176" x="7018338" y="2817813"/>
          <p14:tracePt t="150193" x="7018338" y="2794000"/>
          <p14:tracePt t="150209" x="7018338" y="2778125"/>
          <p14:tracePt t="150226" x="7018338" y="2754313"/>
          <p14:tracePt t="150242" x="7018338" y="2743200"/>
          <p14:tracePt t="150259" x="7018338" y="2736850"/>
          <p14:tracePt t="150276" x="7018338" y="2725738"/>
          <p14:tracePt t="150293" x="7018338" y="2720975"/>
          <p14:tracePt t="150309" x="7023100" y="2708275"/>
          <p14:tracePt t="150326" x="7029450" y="2708275"/>
          <p14:tracePt t="150342" x="7035800" y="2703513"/>
          <p14:tracePt t="150359" x="7040563" y="2692400"/>
          <p14:tracePt t="150397" x="7046913" y="2686050"/>
          <p14:tracePt t="150420" x="7046913" y="2679700"/>
          <p14:tracePt t="150428" x="7051675" y="2674938"/>
          <p14:tracePt t="150442" x="7051675" y="2668588"/>
          <p14:tracePt t="150517" x="7051675" y="2663825"/>
          <p14:tracePt t="150557" x="7051675" y="2657475"/>
          <p14:tracePt t="150559" x="7051675" y="2651125"/>
          <p14:tracePt t="150576" x="7051675" y="2646363"/>
          <p14:tracePt t="150613" x="7051675" y="2640013"/>
          <p14:tracePt t="150620" x="7046913" y="2640013"/>
          <p14:tracePt t="150629" x="7040563" y="2628900"/>
          <p14:tracePt t="150643" x="7035800" y="2617788"/>
          <p14:tracePt t="150659" x="7029450" y="2611438"/>
          <p14:tracePt t="150659" x="7023100" y="2606675"/>
          <p14:tracePt t="150677" x="7023100" y="2600325"/>
          <p14:tracePt t="150692" x="7018338" y="2593975"/>
          <p14:tracePt t="150757" x="7011988" y="2593975"/>
          <p14:tracePt t="150764" x="6994525" y="2589213"/>
          <p14:tracePt t="150776" x="6961188" y="2582863"/>
          <p14:tracePt t="150793" x="6932613" y="2582863"/>
          <p14:tracePt t="150809" x="6908800" y="2582863"/>
          <p14:tracePt t="150826" x="6875463" y="2611438"/>
          <p14:tracePt t="150843" x="6846888" y="2657475"/>
          <p14:tracePt t="150859" x="6846888" y="2714625"/>
          <p14:tracePt t="150859" x="6864350" y="2743200"/>
          <p14:tracePt t="150877" x="6904038" y="2765425"/>
          <p14:tracePt t="150893" x="6921500" y="2765425"/>
          <p14:tracePt t="150910" x="6932613" y="2765425"/>
          <p14:tracePt t="150926" x="6954838" y="2754313"/>
          <p14:tracePt t="150943" x="7007225" y="2720975"/>
          <p14:tracePt t="150959" x="7051675" y="2686050"/>
          <p14:tracePt t="150976" x="7069138" y="2668588"/>
          <p14:tracePt t="150992" x="7075488" y="2657475"/>
          <p14:tracePt t="151010" x="7080250" y="2640013"/>
          <p14:tracePt t="151026" x="7080250" y="2635250"/>
          <p14:tracePt t="151043" x="7080250" y="2628900"/>
          <p14:tracePt t="151059" x="7069138" y="2622550"/>
          <p14:tracePt t="151076" x="7064375" y="2622550"/>
          <p14:tracePt t="151092" x="7051675" y="2622550"/>
          <p14:tracePt t="151109" x="7040563" y="2628900"/>
          <p14:tracePt t="151126" x="6983413" y="2668588"/>
          <p14:tracePt t="151143" x="6937375" y="2725738"/>
          <p14:tracePt t="151159" x="6921500" y="2760663"/>
          <p14:tracePt t="151176" x="6915150" y="2794000"/>
          <p14:tracePt t="151192" x="6915150" y="2800350"/>
          <p14:tracePt t="151209" x="6921500" y="2800350"/>
          <p14:tracePt t="151226" x="6932613" y="2800350"/>
          <p14:tracePt t="151243" x="6937375" y="2794000"/>
          <p14:tracePt t="151259" x="6965950" y="2760663"/>
          <p14:tracePt t="151276" x="6989763" y="2732088"/>
          <p14:tracePt t="151292" x="6994525" y="2703513"/>
          <p14:tracePt t="151310" x="6994525" y="2692400"/>
          <p14:tracePt t="151326" x="6994525" y="2686050"/>
          <p14:tracePt t="151343" x="6989763" y="2674938"/>
          <p14:tracePt t="151359" x="6983413" y="2674938"/>
          <p14:tracePt t="151376" x="6965950" y="2674938"/>
          <p14:tracePt t="151392" x="6950075" y="2674938"/>
          <p14:tracePt t="151410" x="6943725" y="2697163"/>
          <p14:tracePt t="151426" x="6937375" y="2703513"/>
          <p14:tracePt t="151443" x="6937375" y="2708275"/>
          <p14:tracePt t="151588" x="6937375" y="2703513"/>
          <p14:tracePt t="151597" x="6943725" y="2692400"/>
          <p14:tracePt t="151609" x="6950075" y="2686050"/>
          <p14:tracePt t="151626" x="6950075" y="2679700"/>
          <p14:tracePt t="151643" x="6954838" y="2674938"/>
          <p14:tracePt t="151659" x="6954838" y="2668588"/>
          <p14:tracePt t="151733" x="6954838" y="2663825"/>
          <p14:tracePt t="151742" x="6954838" y="2657475"/>
          <p14:tracePt t="151759" x="6954838" y="2651125"/>
          <p14:tracePt t="151763" x="6961188" y="2646363"/>
          <p14:tracePt t="151776" x="6961188" y="2640013"/>
          <p14:tracePt t="152164" x="6961188" y="2635250"/>
          <p14:tracePt t="152180" x="6965950" y="2628900"/>
          <p14:tracePt t="152193" x="6965950" y="2622550"/>
          <p14:tracePt t="152209" x="6965950" y="2617788"/>
          <p14:tracePt t="152452" x="6965950" y="2611438"/>
          <p14:tracePt t="152604" x="6965950" y="2606675"/>
          <p14:tracePt t="152626" x="6965950" y="2593975"/>
          <p14:tracePt t="152627" x="6965950" y="2582863"/>
          <p14:tracePt t="152642" x="6972300" y="2554288"/>
          <p14:tracePt t="152659" x="6978650" y="2536825"/>
          <p14:tracePt t="152676" x="6978650" y="2525713"/>
          <p14:tracePt t="152804" x="6978650" y="2532063"/>
          <p14:tracePt t="152836" x="6972300" y="2532063"/>
          <p14:tracePt t="152860" x="6972300" y="2536825"/>
          <p14:tracePt t="152892" x="6972300" y="2543175"/>
          <p14:tracePt t="153108" x="6972300" y="2549525"/>
          <p14:tracePt t="153116" x="6972300" y="2554288"/>
          <p14:tracePt t="153126" x="6972300" y="2560638"/>
          <p14:tracePt t="153142" x="6965950" y="2571750"/>
          <p14:tracePt t="153159" x="6965950" y="2578100"/>
          <p14:tracePt t="153176" x="6965950" y="2589213"/>
          <p14:tracePt t="153260" x="6965950" y="2593975"/>
          <p14:tracePt t="153277" x="6965950" y="2600325"/>
          <p14:tracePt t="153281" x="6961188" y="2600325"/>
          <p14:tracePt t="153292" x="6961188" y="2611438"/>
          <p14:tracePt t="153309" x="6961188" y="2617788"/>
          <p14:tracePt t="153326" x="6961188" y="2622550"/>
          <p14:tracePt t="153342" x="6961188" y="2628900"/>
          <p14:tracePt t="153389" x="6961188" y="2635250"/>
          <p14:tracePt t="153628" x="6961188" y="2640013"/>
          <p14:tracePt t="153633" x="6961188" y="2646363"/>
          <p14:tracePt t="153644" x="6961188" y="2651125"/>
          <p14:tracePt t="153659" x="6954838" y="2651125"/>
          <p14:tracePt t="153860" x="6950075" y="2663825"/>
          <p14:tracePt t="153876" x="6943725" y="2668588"/>
          <p14:tracePt t="153877" x="6943725" y="2679700"/>
          <p14:tracePt t="153932" x="6937375" y="2679700"/>
          <p14:tracePt t="154644" x="6937375" y="2686050"/>
          <p14:tracePt t="154660" x="6937375" y="2692400"/>
          <p14:tracePt t="154675" x="6937375" y="2697163"/>
          <p14:tracePt t="154676" x="6937375" y="2703513"/>
          <p14:tracePt t="154716" x="6937375" y="2708275"/>
          <p14:tracePt t="154724" x="6937375" y="2720975"/>
          <p14:tracePt t="154743" x="6937375" y="2732088"/>
          <p14:tracePt t="154759" x="6937375" y="2749550"/>
          <p14:tracePt t="154776" x="6943725" y="2765425"/>
          <p14:tracePt t="154792" x="6943725" y="2800350"/>
          <p14:tracePt t="154809" x="6943725" y="2835275"/>
          <p14:tracePt t="154825" x="6943725" y="2857500"/>
          <p14:tracePt t="154843" x="6943725" y="2879725"/>
          <p14:tracePt t="154859" x="6943725" y="2903538"/>
          <p14:tracePt t="154876" x="6943725" y="2925763"/>
          <p14:tracePt t="154892" x="6950075" y="2949575"/>
          <p14:tracePt t="154909" x="6950075" y="2971800"/>
          <p14:tracePt t="154925" x="6954838" y="2989263"/>
          <p14:tracePt t="154943" x="6954838" y="3006725"/>
          <p14:tracePt t="154960" x="6954838" y="3022600"/>
          <p14:tracePt t="154977" x="6954838" y="3035300"/>
          <p14:tracePt t="154994" x="6954838" y="3057525"/>
          <p14:tracePt t="155010" x="6954838" y="3079750"/>
          <p14:tracePt t="155026" x="6954838" y="3108325"/>
          <p14:tracePt t="155044" x="6954838" y="3136900"/>
          <p14:tracePt t="155060" x="6954838" y="3160713"/>
          <p14:tracePt t="155077" x="6954838" y="3189288"/>
          <p14:tracePt t="155093" x="6954838" y="3217863"/>
          <p14:tracePt t="155110" x="6954838" y="3240088"/>
          <p14:tracePt t="155126" x="6954838" y="3251200"/>
          <p14:tracePt t="155143" x="6954838" y="3268663"/>
          <p14:tracePt t="155160" x="6954838" y="3286125"/>
          <p14:tracePt t="155177" x="6954838" y="3303588"/>
          <p14:tracePt t="155193" x="6954838" y="3332163"/>
          <p14:tracePt t="155210" x="6954838" y="3365500"/>
          <p14:tracePt t="155226" x="6954838" y="3400425"/>
          <p14:tracePt t="155244" x="6954838" y="3440113"/>
          <p14:tracePt t="155260" x="6954838" y="3475038"/>
          <p14:tracePt t="155260" x="6954838" y="3503613"/>
          <p14:tracePt t="155277" x="6954838" y="3521075"/>
          <p14:tracePt t="155293" x="6950075" y="3578225"/>
          <p14:tracePt t="155310" x="6950075" y="3611563"/>
          <p14:tracePt t="155326" x="6943725" y="3635375"/>
          <p14:tracePt t="155343" x="6943725" y="3663950"/>
          <p14:tracePt t="155360" x="6943725" y="3679825"/>
          <p14:tracePt t="155377" x="6937375" y="3703638"/>
          <p14:tracePt t="155393" x="6937375" y="3721100"/>
          <p14:tracePt t="155410" x="6937375" y="3743325"/>
          <p14:tracePt t="155426" x="6937375" y="3765550"/>
          <p14:tracePt t="155443" x="6932613" y="3794125"/>
          <p14:tracePt t="155461" x="6921500" y="3822700"/>
          <p14:tracePt t="155476" x="6921500" y="3868738"/>
          <p14:tracePt t="155494" x="6921500" y="3897313"/>
          <p14:tracePt t="155510" x="6921500" y="3921125"/>
          <p14:tracePt t="155527" x="6921500" y="3949700"/>
          <p14:tracePt t="155543" x="6921500" y="3978275"/>
          <p14:tracePt t="155560" x="6921500" y="4006850"/>
          <p14:tracePt t="155576" x="6915150" y="4040188"/>
          <p14:tracePt t="155594" x="6915150" y="4086225"/>
          <p14:tracePt t="155610" x="6915150" y="4125913"/>
          <p14:tracePt t="155627" x="6915150" y="4154488"/>
          <p14:tracePt t="155643" x="6921500" y="4183063"/>
          <p14:tracePt t="155660" x="6926263" y="4222750"/>
          <p14:tracePt t="155676" x="6932613" y="4268788"/>
          <p14:tracePt t="155694" x="6932613" y="4303713"/>
          <p14:tracePt t="155710" x="6937375" y="4337050"/>
          <p14:tracePt t="155727" x="6937375" y="4365625"/>
          <p14:tracePt t="155743" x="6937375" y="4389438"/>
          <p14:tracePt t="155760" x="6937375" y="4411663"/>
          <p14:tracePt t="155776" x="6937375" y="4429125"/>
          <p14:tracePt t="155794" x="6937375" y="4446588"/>
          <p14:tracePt t="155810" x="6937375" y="4457700"/>
          <p14:tracePt t="155827" x="6937375" y="4464050"/>
          <p14:tracePt t="155843" x="6937375" y="4475163"/>
          <p14:tracePt t="155860" x="6943725" y="4486275"/>
          <p14:tracePt t="155876" x="6943725" y="4503738"/>
          <p14:tracePt t="155894" x="6943725" y="4521200"/>
          <p14:tracePt t="155910" x="6943725" y="4537075"/>
          <p14:tracePt t="155927" x="6943725" y="4565650"/>
          <p14:tracePt t="155943" x="6943725" y="4589463"/>
          <p14:tracePt t="155960" x="6943725" y="4618038"/>
          <p14:tracePt t="155976" x="6943725" y="4657725"/>
          <p14:tracePt t="155994" x="6943725" y="4692650"/>
          <p14:tracePt t="156010" x="6943725" y="4737100"/>
          <p14:tracePt t="156027" x="6943725" y="4800600"/>
          <p14:tracePt t="156043" x="6943725" y="4868863"/>
          <p14:tracePt t="156060" x="6943725" y="4954588"/>
          <p14:tracePt t="156076" x="6950075" y="5121275"/>
          <p14:tracePt t="156093" x="6950075" y="5229225"/>
          <p14:tracePt t="156110" x="6950075" y="5337175"/>
          <p14:tracePt t="156127" x="6961188" y="5440363"/>
          <p14:tracePt t="156143" x="6972300" y="5549900"/>
          <p14:tracePt t="156160" x="6994525" y="5635625"/>
          <p14:tracePt t="156176" x="7011988" y="5715000"/>
          <p14:tracePt t="156193" x="7035800" y="5783263"/>
          <p14:tracePt t="156210" x="7040563" y="5829300"/>
          <p14:tracePt t="156227" x="7051675" y="5857875"/>
          <p14:tracePt t="156243" x="7058025" y="5875338"/>
          <p14:tracePt t="156260" x="7058025" y="5880100"/>
          <p14:tracePt t="156413" x="7058025" y="5875338"/>
          <p14:tracePt t="156429" x="7058025" y="5864225"/>
          <p14:tracePt t="156430" x="7051675" y="5851525"/>
          <p14:tracePt t="156445" x="7040563" y="5818188"/>
          <p14:tracePt t="156460" x="7023100" y="5783263"/>
          <p14:tracePt t="156476" x="7000875" y="5737225"/>
          <p14:tracePt t="156494" x="6989763" y="5715000"/>
          <p14:tracePt t="156510" x="6983413" y="5692775"/>
          <p14:tracePt t="156527" x="6972300" y="5680075"/>
          <p14:tracePt t="156543" x="6972300" y="5668963"/>
          <p14:tracePt t="156560" x="6965950" y="5657850"/>
          <p14:tracePt t="156576" x="6961188" y="5651500"/>
          <p14:tracePt t="156594" x="6961188" y="5640388"/>
          <p14:tracePt t="156610" x="6961188" y="5635625"/>
          <p14:tracePt t="156627" x="6954838" y="5629275"/>
          <p14:tracePt t="156797" x="6950075" y="5629275"/>
          <p14:tracePt t="156810" x="6943725" y="5629275"/>
          <p14:tracePt t="156810" x="6932613" y="5629275"/>
          <p14:tracePt t="156814" x="6921500" y="5629275"/>
          <p14:tracePt t="156826" x="6886575" y="5635625"/>
          <p14:tracePt t="156843" x="6846888" y="5635625"/>
          <p14:tracePt t="156860" x="6789738" y="5635625"/>
          <p14:tracePt t="156876" x="6704013" y="5635625"/>
          <p14:tracePt t="156894" x="6635750" y="5635625"/>
          <p14:tracePt t="156910" x="6572250" y="5635625"/>
          <p14:tracePt t="156927" x="6508750" y="5635625"/>
          <p14:tracePt t="156943" x="6446838" y="5629275"/>
          <p14:tracePt t="156960" x="6378575" y="5622925"/>
          <p14:tracePt t="156976" x="6326188" y="5622925"/>
          <p14:tracePt t="156993" x="6251575" y="5618163"/>
          <p14:tracePt t="157010" x="6189663" y="5611813"/>
          <p14:tracePt t="157027" x="6121400" y="5607050"/>
          <p14:tracePt t="157043" x="6075363" y="5600700"/>
          <p14:tracePt t="157060" x="6029325" y="5594350"/>
          <p14:tracePt t="157076" x="5983288" y="5594350"/>
          <p14:tracePt t="157093" x="5954713" y="5589588"/>
          <p14:tracePt t="157110" x="5932488" y="5589588"/>
          <p14:tracePt t="157127" x="5908675" y="5583238"/>
          <p14:tracePt t="157144" x="5892800" y="5583238"/>
          <p14:tracePt t="157160" x="5886450" y="5583238"/>
          <p14:tracePt t="157177" x="5880100" y="5583238"/>
          <p14:tracePt t="157193" x="5875338" y="5583238"/>
          <p14:tracePt t="159277" x="5886450" y="5583238"/>
          <p14:tracePt t="159293" x="5937250" y="5583238"/>
          <p14:tracePt t="159294" x="5972175" y="5583238"/>
          <p14:tracePt t="159309" x="6011863" y="5583238"/>
          <p14:tracePt t="159327" x="6075363" y="5583238"/>
          <p14:tracePt t="159343" x="6132513" y="5583238"/>
          <p14:tracePt t="159360" x="6207125" y="5594350"/>
          <p14:tracePt t="159376" x="6257925" y="5594350"/>
          <p14:tracePt t="159393" x="6308725" y="5594350"/>
          <p14:tracePt t="159409" x="6337300" y="5594350"/>
          <p14:tracePt t="159426" x="6350000" y="5594350"/>
          <p14:tracePt t="159443" x="6354763" y="5594350"/>
          <p14:tracePt t="160018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Reconfiguration and Load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permanent fault occurs on feeder 1 at the indicated point, which cannot be repaired in a short time period.  We will assume that this is an underground cable that will take 2 days to repair.</a:t>
            </a:r>
          </a:p>
          <a:p>
            <a:endParaRPr lang="en-US" dirty="0"/>
          </a:p>
          <a:p>
            <a:r>
              <a:rPr lang="en-US" dirty="0"/>
              <a:t>Since 2 days is an excessive amount of time for customers to go without power, another option must be sought.</a:t>
            </a:r>
          </a:p>
          <a:p>
            <a:endParaRPr lang="en-US" dirty="0"/>
          </a:p>
          <a:p>
            <a:r>
              <a:rPr lang="en-US" dirty="0"/>
              <a:t>One option is for the utility to shift </a:t>
            </a:r>
            <a:r>
              <a:rPr lang="en-US" dirty="0" smtClean="0"/>
              <a:t>the affected load </a:t>
            </a:r>
            <a:r>
              <a:rPr lang="en-US" dirty="0"/>
              <a:t>from feeder 1 to feeder 2 in order </a:t>
            </a:r>
            <a:r>
              <a:rPr lang="en-US" dirty="0" smtClean="0"/>
              <a:t>to restore the load.</a:t>
            </a:r>
            <a:endParaRPr lang="en-US" dirty="0"/>
          </a:p>
          <a:p>
            <a:endParaRPr lang="en-US" dirty="0"/>
          </a:p>
          <a:p>
            <a:r>
              <a:rPr lang="en-US" dirty="0"/>
              <a:t>Because of the transfer switches between the feeders. This is a viable option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lvl="1"/>
            <a:r>
              <a:rPr lang="en-US" dirty="0" smtClean="0"/>
              <a:t>Even with the switches available, feeder 2 must have the capacity to supply the additional load.  </a:t>
            </a:r>
            <a:endParaRPr lang="en-US" dirty="0"/>
          </a:p>
          <a:p>
            <a:pPr lvl="1"/>
            <a:r>
              <a:rPr lang="en-US" dirty="0" smtClean="0"/>
              <a:t>Additionally, checks must be done to ensure that the additional load will not cause a low voltage condition since the effective length of feeder 2 has increased.</a:t>
            </a:r>
            <a:endParaRPr lang="en-US" dirty="0"/>
          </a:p>
          <a:p>
            <a:pPr lvl="1"/>
            <a:r>
              <a:rPr lang="en-US" dirty="0" smtClean="0"/>
              <a:t>For these types of load transfer schemes to work the system must be designed to handle the changes in powerflow, this includes voltage drop, and protection settings to name a few.</a:t>
            </a:r>
          </a:p>
          <a:p>
            <a:pPr lvl="1"/>
            <a:r>
              <a:rPr lang="en-US" dirty="0" smtClean="0"/>
              <a:t>For this example we will assume that all conditions are met to safely transfer load.</a:t>
            </a:r>
            <a:endParaRPr lang="en-US" dirty="0"/>
          </a:p>
        </p:txBody>
      </p:sp>
      <p:sp>
        <p:nvSpPr>
          <p:cNvPr id="12" name="Explosion 1 11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32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66"/>
    </mc:Choice>
    <mc:Fallback xmlns="">
      <p:transition spd="slow" advTm="14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11770" x="5943600" y="3846513"/>
          <p14:tracePt t="11793" x="5943600" y="3840163"/>
          <p14:tracePt t="11794" x="5943600" y="3835400"/>
          <p14:tracePt t="11808" x="5937250" y="3811588"/>
          <p14:tracePt t="11825" x="5915025" y="3771900"/>
          <p14:tracePt t="11841" x="5897563" y="3749675"/>
          <p14:tracePt t="11858" x="5886450" y="3736975"/>
          <p14:tracePt t="11891" x="5880100" y="3725863"/>
          <p14:tracePt t="11908" x="5868988" y="3725863"/>
          <p14:tracePt t="11925" x="5864225" y="3721100"/>
          <p14:tracePt t="11978" x="5857875" y="3721100"/>
          <p14:tracePt t="11993" x="5857875" y="3725863"/>
          <p14:tracePt t="12009" x="5857875" y="3732213"/>
          <p14:tracePt t="12025" x="5846763" y="3749675"/>
          <p14:tracePt t="12049" x="5846763" y="3760788"/>
          <p14:tracePt t="12065" x="5851525" y="3765550"/>
          <p14:tracePt t="12081" x="5868988" y="3778250"/>
          <p14:tracePt t="12097" x="5897563" y="3783013"/>
          <p14:tracePt t="12113" x="5943600" y="3783013"/>
          <p14:tracePt t="12125" x="5983288" y="3783013"/>
          <p14:tracePt t="12141" x="6007100" y="3778250"/>
          <p14:tracePt t="12159" x="6018213" y="3771900"/>
          <p14:tracePt t="12175" x="6018213" y="3765550"/>
          <p14:tracePt t="12217" x="6018213" y="3760788"/>
          <p14:tracePt t="12224" x="6000750" y="3749675"/>
          <p14:tracePt t="12241" x="5989638" y="3743325"/>
          <p14:tracePt t="12259" x="5972175" y="3736975"/>
          <p14:tracePt t="12275" x="5965825" y="3736975"/>
          <p14:tracePt t="12292" x="5961063" y="3736975"/>
          <p14:tracePt t="12337" x="5954713" y="3736975"/>
          <p14:tracePt t="12359" x="5954713" y="3743325"/>
          <p14:tracePt t="12360" x="5949950" y="3771900"/>
          <p14:tracePt t="12375" x="5949950" y="3789363"/>
          <p14:tracePt t="12392" x="5949950" y="3794125"/>
          <p14:tracePt t="12408" x="5954713" y="3794125"/>
          <p14:tracePt t="12425" x="5965825" y="3794125"/>
          <p14:tracePt t="12441" x="5972175" y="3789363"/>
          <p14:tracePt t="12459" x="5983288" y="3778250"/>
          <p14:tracePt t="12474" x="5989638" y="3760788"/>
          <p14:tracePt t="12492" x="5989638" y="3754438"/>
          <p14:tracePt t="12508" x="5989638" y="3743325"/>
          <p14:tracePt t="12525" x="5983288" y="3736975"/>
          <p14:tracePt t="12541" x="5978525" y="3736975"/>
          <p14:tracePt t="12558" x="5972175" y="3736975"/>
          <p14:tracePt t="12574" x="5965825" y="3736975"/>
          <p14:tracePt t="12625" x="5965825" y="3743325"/>
          <p14:tracePt t="12641" x="5965825" y="3749675"/>
          <p14:tracePt t="12658" x="5972175" y="3749675"/>
          <p14:tracePt t="12658" x="5978525" y="3754438"/>
          <p14:tracePt t="12674" x="5983288" y="3754438"/>
          <p14:tracePt t="12691" x="5989638" y="3754438"/>
          <p14:tracePt t="13241" x="0" y="0"/>
        </p14:tracePtLst>
        <p14:tracePtLst>
          <p14:tracePt t="30194" x="5926138" y="3868738"/>
          <p14:tracePt t="30553" x="5926138" y="3875088"/>
          <p14:tracePt t="30574" x="5926138" y="3879850"/>
          <p14:tracePt t="30575" x="5926138" y="3886200"/>
          <p14:tracePt t="30591" x="5926138" y="3897313"/>
          <p14:tracePt t="30608" x="5926138" y="3914775"/>
          <p14:tracePt t="30624" x="5926138" y="3932238"/>
          <p14:tracePt t="30641" x="5926138" y="3937000"/>
          <p14:tracePt t="30658" x="5926138" y="3949700"/>
          <p14:tracePt t="30675" x="5926138" y="3954463"/>
          <p14:tracePt t="30691" x="5926138" y="3960813"/>
          <p14:tracePt t="30708" x="5921375" y="3965575"/>
          <p14:tracePt t="30724" x="5921375" y="3971925"/>
          <p14:tracePt t="30769" x="5921375" y="3978275"/>
          <p14:tracePt t="30785" x="5915025" y="3978275"/>
          <p14:tracePt t="30792" x="5915025" y="3989388"/>
          <p14:tracePt t="30808" x="5915025" y="3994150"/>
          <p14:tracePt t="30824" x="5915025" y="4006850"/>
          <p14:tracePt t="30841" x="5908675" y="4006850"/>
          <p14:tracePt t="30858" x="5908675" y="4011613"/>
          <p14:tracePt t="30913" x="5903913" y="4011613"/>
          <p14:tracePt t="30953" x="5903913" y="4006850"/>
          <p14:tracePt t="30959" x="5903913" y="4000500"/>
          <p14:tracePt t="30975" x="5903913" y="3989388"/>
          <p14:tracePt t="30991" x="5903913" y="3983038"/>
          <p14:tracePt t="31008" x="5903913" y="3978275"/>
          <p14:tracePt t="31024" x="5903913" y="3971925"/>
          <p14:tracePt t="31041" x="5903913" y="3965575"/>
          <p14:tracePt t="31081" x="5903913" y="3960813"/>
          <p14:tracePt t="31105" x="5903913" y="3954463"/>
          <p14:tracePt t="31116" x="5903913" y="3949700"/>
          <p14:tracePt t="31129" x="5903913" y="3943350"/>
          <p14:tracePt t="31141" x="5908675" y="3937000"/>
          <p14:tracePt t="31158" x="5908675" y="3932238"/>
          <p14:tracePt t="31174" x="5915025" y="3921125"/>
          <p14:tracePt t="31191" x="5921375" y="3914775"/>
          <p14:tracePt t="31208" x="5921375" y="3908425"/>
          <p14:tracePt t="31225" x="5932488" y="3903663"/>
          <p14:tracePt t="31241" x="5932488" y="3897313"/>
          <p14:tracePt t="31257" x="5937250" y="3892550"/>
          <p14:tracePt t="31274" x="5937250" y="3886200"/>
          <p14:tracePt t="31291" x="5943600" y="3886200"/>
          <p14:tracePt t="31457" x="5937250" y="3886200"/>
          <p14:tracePt t="31459" x="5926138" y="3886200"/>
          <p14:tracePt t="31474" x="5921375" y="3886200"/>
          <p14:tracePt t="31491" x="5908675" y="3886200"/>
          <p14:tracePt t="31508" x="5892800" y="3879850"/>
          <p14:tracePt t="31524" x="5875338" y="3879850"/>
          <p14:tracePt t="31541" x="5864225" y="3879850"/>
          <p14:tracePt t="31558" x="5851525" y="3879850"/>
          <p14:tracePt t="31681" x="5846763" y="3879850"/>
          <p14:tracePt t="31689" x="5818188" y="3903663"/>
          <p14:tracePt t="31708" x="5789613" y="3921125"/>
          <p14:tracePt t="31725" x="5765800" y="3937000"/>
          <p14:tracePt t="31741" x="5743575" y="3960813"/>
          <p14:tracePt t="31758" x="5732463" y="3978275"/>
          <p14:tracePt t="31774" x="5726113" y="3989388"/>
          <p14:tracePt t="31791" x="5721350" y="4000500"/>
          <p14:tracePt t="31807" x="5715000" y="4006850"/>
          <p14:tracePt t="31825" x="5708650" y="4011613"/>
          <p14:tracePt t="31841" x="5708650" y="4017963"/>
          <p14:tracePt t="31929" x="5708650" y="4022725"/>
          <p14:tracePt t="31930" x="5703888" y="4022725"/>
          <p14:tracePt t="31945" x="5697538" y="4040188"/>
          <p14:tracePt t="31958" x="5686425" y="4057650"/>
          <p14:tracePt t="31974" x="5675313" y="4075113"/>
          <p14:tracePt t="31991" x="5657850" y="4092575"/>
          <p14:tracePt t="32007" x="5651500" y="4103688"/>
          <p14:tracePt t="32025" x="5640388" y="4121150"/>
          <p14:tracePt t="32041" x="5622925" y="4149725"/>
          <p14:tracePt t="32058" x="5618163" y="4171950"/>
          <p14:tracePt t="32074" x="5600700" y="4189413"/>
          <p14:tracePt t="32091" x="5594350" y="4206875"/>
          <p14:tracePt t="32107" x="5589588" y="4222750"/>
          <p14:tracePt t="32125" x="5578475" y="4240213"/>
          <p14:tracePt t="32141" x="5572125" y="4251325"/>
          <p14:tracePt t="32158" x="5565775" y="4275138"/>
          <p14:tracePt t="32174" x="5554663" y="4303713"/>
          <p14:tracePt t="32191" x="5543550" y="4332288"/>
          <p14:tracePt t="32207" x="5526088" y="4365625"/>
          <p14:tracePt t="32225" x="5503863" y="4400550"/>
          <p14:tracePt t="32241" x="5475288" y="4475163"/>
          <p14:tracePt t="32259" x="5446713" y="4521200"/>
          <p14:tracePt t="32274" x="5422900" y="4578350"/>
          <p14:tracePt t="32291" x="5394325" y="4635500"/>
          <p14:tracePt t="32307" x="5360988" y="4692650"/>
          <p14:tracePt t="32325" x="5326063" y="4743450"/>
          <p14:tracePt t="32341" x="5303838" y="4794250"/>
          <p14:tracePt t="32358" x="5280025" y="4829175"/>
          <p14:tracePt t="32374" x="5264150" y="4868863"/>
          <p14:tracePt t="32391" x="5246688" y="4903788"/>
          <p14:tracePt t="32407" x="5229225" y="4932363"/>
          <p14:tracePt t="32425" x="5222875" y="4965700"/>
          <p14:tracePt t="32441" x="5218113" y="5000625"/>
          <p14:tracePt t="32458" x="5218113" y="5029200"/>
          <p14:tracePt t="32474" x="5218113" y="5035550"/>
          <p14:tracePt t="32491" x="5218113" y="5040313"/>
          <p14:tracePt t="32507" x="5222875" y="5040313"/>
          <p14:tracePt t="32545" x="5229225" y="5040313"/>
          <p14:tracePt t="32548" x="5235575" y="5035550"/>
          <p14:tracePt t="32557" x="5268913" y="5000625"/>
          <p14:tracePt t="32574" x="5321300" y="4965700"/>
          <p14:tracePt t="32591" x="5383213" y="4908550"/>
          <p14:tracePt t="32607" x="5464175" y="4851400"/>
          <p14:tracePt t="32607" x="5503863" y="4829175"/>
          <p14:tracePt t="32625" x="5554663" y="4794250"/>
          <p14:tracePt t="32641" x="5692775" y="4686300"/>
          <p14:tracePt t="32658" x="5778500" y="4606925"/>
          <p14:tracePt t="32674" x="5868988" y="4521200"/>
          <p14:tracePt t="32691" x="5949950" y="4435475"/>
          <p14:tracePt t="32707" x="6011863" y="4354513"/>
          <p14:tracePt t="32724" x="6051550" y="4297363"/>
          <p14:tracePt t="32741" x="6075363" y="4257675"/>
          <p14:tracePt t="32758" x="6086475" y="4235450"/>
          <p14:tracePt t="32841" x="6080125" y="4240213"/>
          <p14:tracePt t="32845" x="6069013" y="4275138"/>
          <p14:tracePt t="32857" x="6051550" y="4337050"/>
          <p14:tracePt t="32874" x="6035675" y="4418013"/>
          <p14:tracePt t="32891" x="6022975" y="4497388"/>
          <p14:tracePt t="32907" x="6007100" y="4594225"/>
          <p14:tracePt t="32925" x="5994400" y="4697413"/>
          <p14:tracePt t="32941" x="5978525" y="4794250"/>
          <p14:tracePt t="32958" x="5961063" y="4897438"/>
          <p14:tracePt t="32974" x="5937250" y="4983163"/>
          <p14:tracePt t="32991" x="5926138" y="5064125"/>
          <p14:tracePt t="33007" x="5915025" y="5137150"/>
          <p14:tracePt t="33025" x="5908675" y="5207000"/>
          <p14:tracePt t="33041" x="5908675" y="5275263"/>
          <p14:tracePt t="33058" x="5908675" y="5326063"/>
          <p14:tracePt t="33074" x="5908675" y="5354638"/>
          <p14:tracePt t="33091" x="5903913" y="5383213"/>
          <p14:tracePt t="33107" x="5903913" y="5400675"/>
          <p14:tracePt t="33124" x="5903913" y="5422900"/>
          <p14:tracePt t="33141" x="5897563" y="5429250"/>
          <p14:tracePt t="33158" x="5897563" y="5446713"/>
          <p14:tracePt t="33174" x="5897563" y="5451475"/>
          <p14:tracePt t="33191" x="5892800" y="5451475"/>
          <p14:tracePt t="33297" x="5892800" y="5446713"/>
          <p14:tracePt t="33307" x="5897563" y="5446713"/>
          <p14:tracePt t="33308" x="5897563" y="5440363"/>
          <p14:tracePt t="33324" x="5903913" y="5422900"/>
          <p14:tracePt t="33341" x="5908675" y="5378450"/>
          <p14:tracePt t="33358" x="5915025" y="5343525"/>
          <p14:tracePt t="33374" x="5926138" y="5292725"/>
          <p14:tracePt t="33391" x="5937250" y="5218113"/>
          <p14:tracePt t="33408" x="5943600" y="5143500"/>
          <p14:tracePt t="33424" x="5954713" y="5029200"/>
          <p14:tracePt t="33441" x="5961063" y="4949825"/>
          <p14:tracePt t="33457" x="5972175" y="4868863"/>
          <p14:tracePt t="33475" x="5983288" y="4778375"/>
          <p14:tracePt t="33491" x="5989638" y="4697413"/>
          <p14:tracePt t="33508" x="5989638" y="4622800"/>
          <p14:tracePt t="33524" x="5994400" y="4543425"/>
          <p14:tracePt t="33541" x="5994400" y="4464050"/>
          <p14:tracePt t="33557" x="6000750" y="4389438"/>
          <p14:tracePt t="33574" x="6007100" y="4325938"/>
          <p14:tracePt t="33591" x="6011863" y="4268788"/>
          <p14:tracePt t="33608" x="6011863" y="4222750"/>
          <p14:tracePt t="33624" x="6018213" y="4154488"/>
          <p14:tracePt t="33641" x="6022975" y="4121150"/>
          <p14:tracePt t="33657" x="6022975" y="4092575"/>
          <p14:tracePt t="33675" x="6022975" y="4075113"/>
          <p14:tracePt t="33691" x="6022975" y="4057650"/>
          <p14:tracePt t="33708" x="6022975" y="4040188"/>
          <p14:tracePt t="33724" x="6022975" y="4035425"/>
          <p14:tracePt t="34201" x="6022975" y="4029075"/>
          <p14:tracePt t="34217" x="6022975" y="4017963"/>
          <p14:tracePt t="34225" x="6022975" y="4011613"/>
          <p14:tracePt t="34231" x="6022975" y="4006850"/>
          <p14:tracePt t="34241" x="6022975" y="3989388"/>
          <p14:tracePt t="34257" x="6022975" y="3983038"/>
          <p14:tracePt t="34275" x="6022975" y="3971925"/>
          <p14:tracePt t="34291" x="6022975" y="3960813"/>
          <p14:tracePt t="34307" x="6018213" y="3960813"/>
          <p14:tracePt t="34324" x="6018213" y="3954463"/>
          <p14:tracePt t="34341" x="6018213" y="3949700"/>
          <p14:tracePt t="35073" x="6018213" y="3943350"/>
          <p14:tracePt t="35091" x="6011863" y="3937000"/>
          <p14:tracePt t="35107" x="6007100" y="3925888"/>
          <p14:tracePt t="35108" x="6000750" y="3908425"/>
          <p14:tracePt t="35125" x="5989638" y="3886200"/>
          <p14:tracePt t="35141" x="5972175" y="3857625"/>
          <p14:tracePt t="35158" x="5954713" y="3840163"/>
          <p14:tracePt t="35174" x="5943600" y="3817938"/>
          <p14:tracePt t="35191" x="5943600" y="3806825"/>
          <p14:tracePt t="35207" x="5932488" y="3794125"/>
          <p14:tracePt t="35224" x="5926138" y="3783013"/>
          <p14:tracePt t="35241" x="5915025" y="3765550"/>
          <p14:tracePt t="35258" x="5908675" y="3754438"/>
          <p14:tracePt t="35274" x="5903913" y="3749675"/>
          <p14:tracePt t="35292" x="5897563" y="3743325"/>
          <p14:tracePt t="35307" x="5892800" y="3736975"/>
          <p14:tracePt t="35569" x="5886450" y="3736975"/>
          <p14:tracePt t="35577" x="5880100" y="3736975"/>
          <p14:tracePt t="35591" x="5864225" y="3736975"/>
          <p14:tracePt t="35607" x="5846763" y="3736975"/>
          <p14:tracePt t="35624" x="5818188" y="3736975"/>
          <p14:tracePt t="35641" x="5765800" y="3732213"/>
          <p14:tracePt t="35658" x="5737225" y="3721100"/>
          <p14:tracePt t="35674" x="5708650" y="3714750"/>
          <p14:tracePt t="35691" x="5680075" y="3714750"/>
          <p14:tracePt t="35707" x="5657850" y="3714750"/>
          <p14:tracePt t="35724" x="5635625" y="3708400"/>
          <p14:tracePt t="35741" x="5611813" y="3708400"/>
          <p14:tracePt t="35758" x="5600700" y="3708400"/>
          <p14:tracePt t="35774" x="5583238" y="3703638"/>
          <p14:tracePt t="35791" x="5572125" y="3703638"/>
          <p14:tracePt t="35807" x="5561013" y="3703638"/>
          <p14:tracePt t="35824" x="5554663" y="3703638"/>
          <p14:tracePt t="35841" x="5532438" y="3703638"/>
          <p14:tracePt t="35858" x="5526088" y="3697288"/>
          <p14:tracePt t="35874" x="5514975" y="3697288"/>
          <p14:tracePt t="35891" x="5508625" y="3692525"/>
          <p14:tracePt t="35977" x="5514975" y="3692525"/>
          <p14:tracePt t="35980" x="5521325" y="3692525"/>
          <p14:tracePt t="35991" x="5532438" y="3692525"/>
          <p14:tracePt t="36007" x="5549900" y="3692525"/>
          <p14:tracePt t="36024" x="5565775" y="3692525"/>
          <p14:tracePt t="36041" x="5594350" y="3692525"/>
          <p14:tracePt t="36058" x="5607050" y="3686175"/>
          <p14:tracePt t="36074" x="5618163" y="3686175"/>
          <p14:tracePt t="36091" x="5629275" y="3686175"/>
          <p14:tracePt t="36107" x="5635625" y="3686175"/>
          <p14:tracePt t="36124" x="5651500" y="3675063"/>
          <p14:tracePt t="36157" x="5657850" y="3675063"/>
          <p14:tracePt t="36174" x="5668963" y="3675063"/>
          <p14:tracePt t="36191" x="5686425" y="3668713"/>
          <p14:tracePt t="36207" x="5697538" y="3668713"/>
          <p14:tracePt t="36224" x="5703888" y="3668713"/>
          <p14:tracePt t="36241" x="5721350" y="3663950"/>
          <p14:tracePt t="36257" x="5732463" y="3657600"/>
          <p14:tracePt t="36274" x="5743575" y="3657600"/>
          <p14:tracePt t="36291" x="5754688" y="3651250"/>
          <p14:tracePt t="36308" x="5765800" y="3646488"/>
          <p14:tracePt t="36324" x="5772150" y="3646488"/>
          <p14:tracePt t="36341" x="5778500" y="3646488"/>
          <p14:tracePt t="36449" x="5778500" y="3640138"/>
          <p14:tracePt t="36697" x="5772150" y="3640138"/>
          <p14:tracePt t="36737" x="5765800" y="3640138"/>
          <p14:tracePt t="36760" x="5761038" y="3640138"/>
          <p14:tracePt t="36785" x="5754688" y="3640138"/>
          <p14:tracePt t="36807" x="5749925" y="3640138"/>
          <p14:tracePt t="36808" x="5743575" y="3640138"/>
          <p14:tracePt t="36824" x="5737225" y="3640138"/>
          <p14:tracePt t="36841" x="5732463" y="3640138"/>
          <p14:tracePt t="36857" x="5726113" y="3640138"/>
          <p14:tracePt t="36874" x="5721350" y="3640138"/>
          <p14:tracePt t="37073" x="5721350" y="3635375"/>
          <p14:tracePt t="37081" x="5726113" y="3611563"/>
          <p14:tracePt t="37097" x="5743575" y="3578225"/>
          <p14:tracePt t="37107" x="5749925" y="3543300"/>
          <p14:tracePt t="37124" x="5754688" y="3514725"/>
          <p14:tracePt t="37141" x="5761038" y="3492500"/>
          <p14:tracePt t="37157" x="5765800" y="3468688"/>
          <p14:tracePt t="37174" x="5765800" y="3457575"/>
          <p14:tracePt t="37190" x="5765800" y="3446463"/>
          <p14:tracePt t="37208" x="5765800" y="3440113"/>
          <p14:tracePt t="37224" x="5765800" y="3435350"/>
          <p14:tracePt t="37224" x="5765800" y="3429000"/>
          <p14:tracePt t="37241" x="5772150" y="3429000"/>
          <p14:tracePt t="37353" x="5778500" y="3435350"/>
          <p14:tracePt t="37356" x="5783263" y="3463925"/>
          <p14:tracePt t="37374" x="5794375" y="3497263"/>
          <p14:tracePt t="37390" x="5794375" y="3532188"/>
          <p14:tracePt t="37407" x="5800725" y="3565525"/>
          <p14:tracePt t="37424" x="5800725" y="3578225"/>
          <p14:tracePt t="37424" x="5800725" y="3582988"/>
          <p14:tracePt t="37553" x="5794375" y="3582988"/>
          <p14:tracePt t="37557" x="5789613" y="3589338"/>
          <p14:tracePt t="37575" x="5778500" y="3594100"/>
          <p14:tracePt t="37590" x="5761038" y="3600450"/>
          <p14:tracePt t="37607" x="5743575" y="3606800"/>
          <p14:tracePt t="37624" x="5703888" y="3606800"/>
          <p14:tracePt t="37641" x="5675313" y="3606800"/>
          <p14:tracePt t="37657" x="5640388" y="3606800"/>
          <p14:tracePt t="37674" x="5622925" y="3606800"/>
          <p14:tracePt t="37690" x="5600700" y="3606800"/>
          <p14:tracePt t="37707" x="5589588" y="3606800"/>
          <p14:tracePt t="37724" x="5565775" y="3606800"/>
          <p14:tracePt t="37740" x="5554663" y="3606800"/>
          <p14:tracePt t="37757" x="5537200" y="3606800"/>
          <p14:tracePt t="37774" x="5514975" y="3606800"/>
          <p14:tracePt t="37790" x="5492750" y="3606800"/>
          <p14:tracePt t="37808" x="5468938" y="3606800"/>
          <p14:tracePt t="37824" x="5451475" y="3606800"/>
          <p14:tracePt t="37824" x="5440363" y="3606800"/>
          <p14:tracePt t="37841" x="5411788" y="3600450"/>
          <p14:tracePt t="37857" x="5400675" y="3600450"/>
          <p14:tracePt t="37874" x="5383213" y="3600450"/>
          <p14:tracePt t="37890" x="5365750" y="3600450"/>
          <p14:tracePt t="37907" x="5354638" y="3600450"/>
          <p14:tracePt t="37924" x="5343525" y="3600450"/>
          <p14:tracePt t="37940" x="5332413" y="3600450"/>
          <p14:tracePt t="37957" x="5326063" y="3600450"/>
          <p14:tracePt t="37974" x="5321300" y="3600450"/>
          <p14:tracePt t="37990" x="5314950" y="3600450"/>
          <p14:tracePt t="38007" x="5303838" y="3600450"/>
          <p14:tracePt t="38024" x="5286375" y="3600450"/>
          <p14:tracePt t="38041" x="5280025" y="3600450"/>
          <p14:tracePt t="38057" x="5268913" y="3600450"/>
          <p14:tracePt t="38074" x="5264150" y="3600450"/>
          <p14:tracePt t="38090" x="5251450" y="3600450"/>
          <p14:tracePt t="38107" x="5246688" y="3600450"/>
          <p14:tracePt t="38124" x="5240338" y="3600450"/>
          <p14:tracePt t="38140" x="5235575" y="3600450"/>
          <p14:tracePt t="38157" x="5229225" y="3600450"/>
          <p14:tracePt t="38174" x="5222875" y="3600450"/>
          <p14:tracePt t="38190" x="5211763" y="3600450"/>
          <p14:tracePt t="38207" x="5207000" y="3600450"/>
          <p14:tracePt t="38224" x="5189538" y="3600450"/>
          <p14:tracePt t="38240" x="5165725" y="3600450"/>
          <p14:tracePt t="38258" x="5149850" y="3600450"/>
          <p14:tracePt t="38274" x="5143500" y="3600450"/>
          <p14:tracePt t="38291" x="5126038" y="3594100"/>
          <p14:tracePt t="38307" x="5103813" y="3594100"/>
          <p14:tracePt t="38324" x="5068888" y="3594100"/>
          <p14:tracePt t="38358" x="5057775" y="3594100"/>
          <p14:tracePt t="38374" x="5035550" y="3594100"/>
          <p14:tracePt t="38390" x="5022850" y="3594100"/>
          <p14:tracePt t="38407" x="5011738" y="3594100"/>
          <p14:tracePt t="38424" x="5006975" y="3594100"/>
          <p14:tracePt t="38465" x="5000625" y="3594100"/>
          <p14:tracePt t="38490" x="4989513" y="3594100"/>
          <p14:tracePt t="38491" x="4978400" y="3594100"/>
          <p14:tracePt t="38507" x="4960938" y="3606800"/>
          <p14:tracePt t="38524" x="4949825" y="3606800"/>
          <p14:tracePt t="38540" x="4943475" y="3611563"/>
          <p14:tracePt t="38557" x="4932363" y="3617913"/>
          <p14:tracePt t="38574" x="4926013" y="3622675"/>
          <p14:tracePt t="38590" x="4926013" y="3629025"/>
          <p14:tracePt t="38607" x="4921250" y="3640138"/>
          <p14:tracePt t="38624" x="4921250" y="3646488"/>
          <p14:tracePt t="38640" x="4914900" y="3668713"/>
          <p14:tracePt t="38657" x="4908550" y="3686175"/>
          <p14:tracePt t="38673" x="4908550" y="3703638"/>
          <p14:tracePt t="38690" x="4908550" y="3721100"/>
          <p14:tracePt t="38707" x="4908550" y="3736975"/>
          <p14:tracePt t="38724" x="4908550" y="3749675"/>
          <p14:tracePt t="38740" x="4908550" y="3765550"/>
          <p14:tracePt t="38757" x="4908550" y="3789363"/>
          <p14:tracePt t="38773" x="4908550" y="3794125"/>
          <p14:tracePt t="38790" x="4908550" y="3806825"/>
          <p14:tracePt t="38807" x="4908550" y="3817938"/>
          <p14:tracePt t="38824" x="4908550" y="3829050"/>
          <p14:tracePt t="38824" x="4908550" y="3835400"/>
          <p14:tracePt t="38841" x="4908550" y="3851275"/>
          <p14:tracePt t="38857" x="4914900" y="3868738"/>
          <p14:tracePt t="38873" x="4914900" y="3886200"/>
          <p14:tracePt t="38890" x="4914900" y="3903663"/>
          <p14:tracePt t="38907" x="4921250" y="3914775"/>
          <p14:tracePt t="39065" x="4926013" y="3914775"/>
          <p14:tracePt t="39072" x="4943475" y="3914775"/>
          <p14:tracePt t="39091" x="4972050" y="3908425"/>
          <p14:tracePt t="39107" x="5006975" y="3903663"/>
          <p14:tracePt t="39124" x="5046663" y="3897313"/>
          <p14:tracePt t="39140" x="5097463" y="3892550"/>
          <p14:tracePt t="39158" x="5143500" y="3892550"/>
          <p14:tracePt t="39174" x="5189538" y="3886200"/>
          <p14:tracePt t="39190" x="5229225" y="3886200"/>
          <p14:tracePt t="39207" x="5264150" y="3886200"/>
          <p14:tracePt t="39224" x="5292725" y="3886200"/>
          <p14:tracePt t="39240" x="5321300" y="3886200"/>
          <p14:tracePt t="39258" x="5349875" y="3879850"/>
          <p14:tracePt t="39274" x="5372100" y="3879850"/>
          <p14:tracePt t="39290" x="5400675" y="3875088"/>
          <p14:tracePt t="39307" x="5446713" y="3868738"/>
          <p14:tracePt t="39324" x="5486400" y="3863975"/>
          <p14:tracePt t="39341" x="5537200" y="3863975"/>
          <p14:tracePt t="39358" x="5583238" y="3857625"/>
          <p14:tracePt t="39374" x="5651500" y="3851275"/>
          <p14:tracePt t="39391" x="5697538" y="3851275"/>
          <p14:tracePt t="39407" x="5743575" y="3851275"/>
          <p14:tracePt t="39424" x="5783263" y="3851275"/>
          <p14:tracePt t="39440" x="5811838" y="3851275"/>
          <p14:tracePt t="39458" x="5822950" y="3851275"/>
          <p14:tracePt t="39736" x="5822950" y="3863975"/>
          <p14:tracePt t="39741" x="5822950" y="3879850"/>
          <p14:tracePt t="39758" x="5822950" y="3908425"/>
          <p14:tracePt t="39774" x="5822950" y="3932238"/>
          <p14:tracePt t="39790" x="5822950" y="3954463"/>
          <p14:tracePt t="39807" x="5822950" y="3971925"/>
          <p14:tracePt t="39824" x="5822950" y="3978275"/>
          <p14:tracePt t="39840" x="5822950" y="3983038"/>
          <p14:tracePt t="39896" x="5822950" y="3989388"/>
          <p14:tracePt t="39907" x="5829300" y="4006850"/>
          <p14:tracePt t="39924" x="5835650" y="4035425"/>
          <p14:tracePt t="39941" x="5840413" y="4068763"/>
          <p14:tracePt t="39957" x="5840413" y="4103688"/>
          <p14:tracePt t="39974" x="5846763" y="4132263"/>
          <p14:tracePt t="39990" x="5851525" y="4165600"/>
          <p14:tracePt t="40007" x="5851525" y="4189413"/>
          <p14:tracePt t="40024" x="5851525" y="4206875"/>
          <p14:tracePt t="40040" x="5851525" y="4229100"/>
          <p14:tracePt t="40057" x="5851525" y="4240213"/>
          <p14:tracePt t="40074" x="5851525" y="4246563"/>
          <p14:tracePt t="40200" x="5851525" y="4251325"/>
          <p14:tracePt t="40216" x="5851525" y="4264025"/>
          <p14:tracePt t="40224" x="5851525" y="4275138"/>
          <p14:tracePt t="40224" x="5851525" y="4286250"/>
          <p14:tracePt t="40241" x="5851525" y="4297363"/>
          <p14:tracePt t="40257" x="5851525" y="4314825"/>
          <p14:tracePt t="40274" x="5851525" y="4332288"/>
          <p14:tracePt t="40290" x="5851525" y="4343400"/>
          <p14:tracePt t="40308" x="5851525" y="4354513"/>
          <p14:tracePt t="40324" x="5851525" y="4365625"/>
          <p14:tracePt t="40341" x="5851525" y="4378325"/>
          <p14:tracePt t="40358" x="5851525" y="4389438"/>
          <p14:tracePt t="40374" x="5851525" y="4394200"/>
          <p14:tracePt t="40390" x="5851525" y="4406900"/>
          <p14:tracePt t="40407" x="5851525" y="4411663"/>
          <p14:tracePt t="40423" x="5846763" y="4422775"/>
          <p14:tracePt t="40440" x="5846763" y="4429125"/>
          <p14:tracePt t="40457" x="5840413" y="4440238"/>
          <p14:tracePt t="40474" x="5840413" y="4451350"/>
          <p14:tracePt t="40490" x="5840413" y="4464050"/>
          <p14:tracePt t="40507" x="5840413" y="4475163"/>
          <p14:tracePt t="40523" x="5835650" y="4479925"/>
          <p14:tracePt t="41208" x="5835650" y="4475163"/>
          <p14:tracePt t="41224" x="5835650" y="4468813"/>
          <p14:tracePt t="41224" x="5835650" y="4457700"/>
          <p14:tracePt t="41240" x="5840413" y="4429125"/>
          <p14:tracePt t="41257" x="5840413" y="4400550"/>
          <p14:tracePt t="41274" x="5840413" y="4378325"/>
          <p14:tracePt t="41290" x="5840413" y="4354513"/>
          <p14:tracePt t="41307" x="5840413" y="4337050"/>
          <p14:tracePt t="41323" x="5840413" y="4314825"/>
          <p14:tracePt t="41340" x="5840413" y="4297363"/>
          <p14:tracePt t="41357" x="5840413" y="4275138"/>
          <p14:tracePt t="41374" x="5840413" y="4264025"/>
          <p14:tracePt t="41390" x="5840413" y="4257675"/>
          <p14:tracePt t="41407" x="5840413" y="4251325"/>
          <p14:tracePt t="41423" x="5840413" y="4246563"/>
          <p14:tracePt t="41423" x="5840413" y="4240213"/>
          <p14:tracePt t="41441" x="5840413" y="4235450"/>
          <p14:tracePt t="41457" x="5840413" y="4229100"/>
          <p14:tracePt t="41474" x="5840413" y="4217988"/>
          <p14:tracePt t="41490" x="5840413" y="4194175"/>
          <p14:tracePt t="41507" x="5840413" y="4160838"/>
          <p14:tracePt t="41523" x="5840413" y="4121150"/>
          <p14:tracePt t="41540" x="5840413" y="4079875"/>
          <p14:tracePt t="41557" x="5840413" y="4035425"/>
          <p14:tracePt t="41573" x="5840413" y="3989388"/>
          <p14:tracePt t="41590" x="5840413" y="3937000"/>
          <p14:tracePt t="41607" x="5840413" y="3897313"/>
          <p14:tracePt t="41624" x="5840413" y="3857625"/>
          <p14:tracePt t="41640" x="5840413" y="3800475"/>
          <p14:tracePt t="41657" x="5840413" y="3778250"/>
          <p14:tracePt t="41673" x="5840413" y="3754438"/>
          <p14:tracePt t="41690" x="5840413" y="3743325"/>
          <p14:tracePt t="41707" x="5840413" y="3736975"/>
          <p14:tracePt t="41724" x="5840413" y="3732213"/>
          <p14:tracePt t="41740" x="5840413" y="3725863"/>
          <p14:tracePt t="41757" x="5840413" y="3721100"/>
          <p14:tracePt t="41773" x="5840413" y="3714750"/>
          <p14:tracePt t="41790" x="5840413" y="3703638"/>
          <p14:tracePt t="41807" x="5840413" y="3697288"/>
          <p14:tracePt t="41824" x="5840413" y="3686175"/>
          <p14:tracePt t="41840" x="5835650" y="3668713"/>
          <p14:tracePt t="41857" x="5835650" y="3657600"/>
          <p14:tracePt t="41873" x="5829300" y="3640138"/>
          <p14:tracePt t="41891" x="5822950" y="3629025"/>
          <p14:tracePt t="41907" x="5818188" y="3622675"/>
          <p14:tracePt t="41924" x="5811838" y="3617913"/>
          <p14:tracePt t="41940" x="5794375" y="3611563"/>
          <p14:tracePt t="41957" x="5778500" y="3600450"/>
          <p14:tracePt t="41973" x="5743575" y="3594100"/>
          <p14:tracePt t="41990" x="5703888" y="3582988"/>
          <p14:tracePt t="42007" x="5651500" y="3578225"/>
          <p14:tracePt t="42024" x="5600700" y="3571875"/>
          <p14:tracePt t="42040" x="5543550" y="3565525"/>
          <p14:tracePt t="42057" x="5514975" y="3560763"/>
          <p14:tracePt t="42073" x="5503863" y="3560763"/>
          <p14:tracePt t="42248" x="5508625" y="3560763"/>
          <p14:tracePt t="42250" x="5514975" y="3554413"/>
          <p14:tracePt t="42257" x="5521325" y="3554413"/>
          <p14:tracePt t="42273" x="5537200" y="3554413"/>
          <p14:tracePt t="42290" x="5561013" y="3560763"/>
          <p14:tracePt t="42307" x="5572125" y="3560763"/>
          <p14:tracePt t="42324" x="5600700" y="3560763"/>
          <p14:tracePt t="42357" x="5618163" y="3560763"/>
          <p14:tracePt t="42373" x="5629275" y="3565525"/>
          <p14:tracePt t="42391" x="5640388" y="3565525"/>
          <p14:tracePt t="42407" x="5646738" y="3571875"/>
          <p14:tracePt t="42424" x="5651500" y="3571875"/>
          <p14:tracePt t="42440" x="5657850" y="3571875"/>
          <p14:tracePt t="42457" x="5664200" y="3571875"/>
          <p14:tracePt t="42473" x="5668963" y="3571875"/>
          <p14:tracePt t="42537" x="5675313" y="3571875"/>
          <p14:tracePt t="42584" x="5680075" y="3571875"/>
          <p14:tracePt t="42592" x="5686425" y="3571875"/>
          <p14:tracePt t="42612" x="5692775" y="3578225"/>
          <p14:tracePt t="42624" x="5708650" y="3582988"/>
          <p14:tracePt t="42640" x="5726113" y="3582988"/>
          <p14:tracePt t="42657" x="5732463" y="3582988"/>
          <p14:tracePt t="42673" x="5743575" y="3582988"/>
          <p14:tracePt t="42690" x="5749925" y="3582988"/>
          <p14:tracePt t="42707" x="5754688" y="3582988"/>
          <p14:tracePt t="42752" x="5761038" y="3582988"/>
          <p14:tracePt t="42776" x="5765800" y="3582988"/>
          <p14:tracePt t="42800" x="5765800" y="3589338"/>
          <p14:tracePt t="42808" x="5772150" y="3589338"/>
          <p14:tracePt t="42824" x="5783263" y="3589338"/>
          <p14:tracePt t="42840" x="5794375" y="3594100"/>
          <p14:tracePt t="42857" x="5800725" y="3594100"/>
          <p14:tracePt t="42873" x="5807075" y="3594100"/>
          <p14:tracePt t="42952" x="5811838" y="3594100"/>
          <p14:tracePt t="43048" x="5807075" y="3594100"/>
          <p14:tracePt t="43073" x="5807075" y="3600450"/>
          <p14:tracePt t="43075" x="5794375" y="3600450"/>
          <p14:tracePt t="43090" x="5794375" y="3606800"/>
          <p14:tracePt t="43107" x="5789613" y="3606800"/>
          <p14:tracePt t="43152" x="5783263" y="3606800"/>
          <p14:tracePt t="43157" x="5778500" y="3606800"/>
          <p14:tracePt t="43174" x="5765800" y="3606800"/>
          <p14:tracePt t="43190" x="5749925" y="3606800"/>
          <p14:tracePt t="43207" x="5743575" y="3600450"/>
          <p14:tracePt t="43223" x="5715000" y="3600450"/>
          <p14:tracePt t="43223" x="5697538" y="3600450"/>
          <p14:tracePt t="43240" x="5668963" y="3600450"/>
          <p14:tracePt t="43257" x="5635625" y="3600450"/>
          <p14:tracePt t="43274" x="5594350" y="3600450"/>
          <p14:tracePt t="43290" x="5549900" y="3600450"/>
          <p14:tracePt t="43307" x="5503863" y="3600450"/>
          <p14:tracePt t="43323" x="5464175" y="3600450"/>
          <p14:tracePt t="43340" x="5418138" y="3600450"/>
          <p14:tracePt t="43357" x="5372100" y="3600450"/>
          <p14:tracePt t="43374" x="5332413" y="3600450"/>
          <p14:tracePt t="43390" x="5297488" y="3600450"/>
          <p14:tracePt t="43407" x="5251450" y="3600450"/>
          <p14:tracePt t="43423" x="5222875" y="3600450"/>
          <p14:tracePt t="43423" x="5211763" y="3600450"/>
          <p14:tracePt t="43441" x="5194300" y="3600450"/>
          <p14:tracePt t="43456" x="5183188" y="3600450"/>
          <p14:tracePt t="43817" x="5189538" y="3600450"/>
          <p14:tracePt t="43825" x="5222875" y="3600450"/>
          <p14:tracePt t="43825" x="5251450" y="3600450"/>
          <p14:tracePt t="43841" x="5297488" y="3600450"/>
          <p14:tracePt t="43858" x="5343525" y="3600450"/>
          <p14:tracePt t="43875" x="5394325" y="3600450"/>
          <p14:tracePt t="43891" x="5435600" y="3600450"/>
          <p14:tracePt t="43909" x="5464175" y="3600450"/>
          <p14:tracePt t="43924" x="5480050" y="3600450"/>
          <p14:tracePt t="43941" x="5486400" y="3600450"/>
          <p14:tracePt t="44097" x="5492750" y="3600450"/>
          <p14:tracePt t="44108" x="5497513" y="3600450"/>
          <p14:tracePt t="44108" x="5521325" y="3600450"/>
          <p14:tracePt t="44124" x="5543550" y="3600450"/>
          <p14:tracePt t="44141" x="5572125" y="3594100"/>
          <p14:tracePt t="44158" x="5600700" y="3589338"/>
          <p14:tracePt t="44175" x="5618163" y="3589338"/>
          <p14:tracePt t="44191" x="5622925" y="3589338"/>
          <p14:tracePt t="44409" x="5618163" y="3589338"/>
          <p14:tracePt t="44410" x="5611813" y="3589338"/>
          <p14:tracePt t="44429" x="5607050" y="3589338"/>
          <p14:tracePt t="44441" x="5543550" y="3582988"/>
          <p14:tracePt t="44457" x="5475288" y="3582988"/>
          <p14:tracePt t="44474" x="5372100" y="3578225"/>
          <p14:tracePt t="44491" x="5280025" y="3578225"/>
          <p14:tracePt t="44508" x="5207000" y="3578225"/>
          <p14:tracePt t="44524" x="5143500" y="3578225"/>
          <p14:tracePt t="44541" x="5108575" y="3578225"/>
          <p14:tracePt t="44557" x="5086350" y="3578225"/>
          <p14:tracePt t="44574" x="5080000" y="3578225"/>
          <p14:tracePt t="44929" x="5075238" y="3578225"/>
          <p14:tracePt t="44937" x="5068888" y="3578225"/>
          <p14:tracePt t="44945" x="5051425" y="3578225"/>
          <p14:tracePt t="44958" x="5040313" y="3578225"/>
          <p14:tracePt t="44974" x="5022850" y="3578225"/>
          <p14:tracePt t="44991" x="5011738" y="3578225"/>
          <p14:tracePt t="45008" x="5006975" y="3578225"/>
          <p14:tracePt t="45121" x="5006975" y="3582988"/>
          <p14:tracePt t="45137" x="5006975" y="3589338"/>
          <p14:tracePt t="45145" x="5006975" y="3600450"/>
          <p14:tracePt t="45153" x="5006975" y="3617913"/>
          <p14:tracePt t="45158" x="5011738" y="3663950"/>
          <p14:tracePt t="45174" x="5022850" y="3732213"/>
          <p14:tracePt t="45191" x="5022850" y="3778250"/>
          <p14:tracePt t="45207" x="5029200" y="3829050"/>
          <p14:tracePt t="45225" x="5035550" y="3863975"/>
          <p14:tracePt t="45241" x="5040313" y="3886200"/>
          <p14:tracePt t="45289" x="5046663" y="3886200"/>
          <p14:tracePt t="45290" x="5051425" y="3886200"/>
          <p14:tracePt t="45308" x="5064125" y="3886200"/>
          <p14:tracePt t="45324" x="5092700" y="3886200"/>
          <p14:tracePt t="45341" x="5126038" y="3886200"/>
          <p14:tracePt t="45358" x="5154613" y="3886200"/>
          <p14:tracePt t="45374" x="5189538" y="3886200"/>
          <p14:tracePt t="45391" x="5222875" y="3892550"/>
          <p14:tracePt t="45407" x="5246688" y="3897313"/>
          <p14:tracePt t="45407" x="5264150" y="3897313"/>
          <p14:tracePt t="45426" x="5268913" y="3897313"/>
          <p14:tracePt t="45441" x="5297488" y="3897313"/>
          <p14:tracePt t="45458" x="5308600" y="3897313"/>
          <p14:tracePt t="45474" x="5321300" y="3892550"/>
          <p14:tracePt t="45491" x="5332413" y="3886200"/>
          <p14:tracePt t="45507" x="5343525" y="3879850"/>
          <p14:tracePt t="45525" x="5349875" y="3879850"/>
          <p14:tracePt t="45541" x="5360988" y="3879850"/>
          <p14:tracePt t="45558" x="5365750" y="3879850"/>
          <p14:tracePt t="45574" x="5372100" y="3879850"/>
          <p14:tracePt t="45969" x="5365750" y="3879850"/>
          <p14:tracePt t="46281" x="5372100" y="3879850"/>
          <p14:tracePt t="46289" x="5383213" y="3875088"/>
          <p14:tracePt t="46307" x="5407025" y="3857625"/>
          <p14:tracePt t="46309" x="5457825" y="3829050"/>
          <p14:tracePt t="46325" x="5532438" y="3794125"/>
          <p14:tracePt t="46341" x="5589588" y="3760788"/>
          <p14:tracePt t="46358" x="5646738" y="3721100"/>
          <p14:tracePt t="46374" x="5697538" y="3692525"/>
          <p14:tracePt t="46391" x="5749925" y="3668713"/>
          <p14:tracePt t="46407" x="5772150" y="3651250"/>
          <p14:tracePt t="46424" x="5794375" y="3640138"/>
          <p14:tracePt t="46441" x="5807075" y="3635375"/>
          <p14:tracePt t="46458" x="5811838" y="3629025"/>
          <p14:tracePt t="46474" x="5822950" y="3629025"/>
          <p14:tracePt t="46491" x="5835650" y="3622675"/>
          <p14:tracePt t="46507" x="5840413" y="3617913"/>
          <p14:tracePt t="46524" x="5851525" y="3611563"/>
          <p14:tracePt t="46541" x="5857875" y="3606800"/>
          <p14:tracePt t="46557" x="5864225" y="3600450"/>
          <p14:tracePt t="46574" x="5868988" y="3594100"/>
          <p14:tracePt t="46591" x="5875338" y="3578225"/>
          <p14:tracePt t="46607" x="5880100" y="3565525"/>
          <p14:tracePt t="46624" x="5886450" y="3554413"/>
          <p14:tracePt t="46641" x="5886450" y="3536950"/>
          <p14:tracePt t="46657" x="5892800" y="3525838"/>
          <p14:tracePt t="46674" x="5892800" y="3521075"/>
          <p14:tracePt t="46691" x="5892800" y="3508375"/>
          <p14:tracePt t="46707" x="5892800" y="3492500"/>
          <p14:tracePt t="46724" x="5892800" y="3479800"/>
          <p14:tracePt t="46741" x="5892800" y="3475038"/>
          <p14:tracePt t="46757" x="5892800" y="3463925"/>
          <p14:tracePt t="46774" x="5892800" y="3457575"/>
          <p14:tracePt t="46809" x="5892800" y="3451225"/>
          <p14:tracePt t="46809" x="5892800" y="3446463"/>
          <p14:tracePt t="46897" x="5886450" y="3446463"/>
          <p14:tracePt t="46985" x="5886450" y="3451225"/>
          <p14:tracePt t="46993" x="5880100" y="3457575"/>
          <p14:tracePt t="47008" x="5875338" y="3457575"/>
          <p14:tracePt t="47377" x="5868988" y="3457575"/>
          <p14:tracePt t="47391" x="5868988" y="3446463"/>
          <p14:tracePt t="47393" x="5864225" y="3435350"/>
          <p14:tracePt t="47408" x="5857875" y="3411538"/>
          <p14:tracePt t="47424" x="5857875" y="3389313"/>
          <p14:tracePt t="47424" x="5857875" y="3378200"/>
          <p14:tracePt t="47441" x="5851525" y="3365500"/>
          <p14:tracePt t="47458" x="5851525" y="3354388"/>
          <p14:tracePt t="47474" x="5851525" y="3349625"/>
          <p14:tracePt t="47577" x="5851525" y="3354388"/>
          <p14:tracePt t="47593" x="5851525" y="3382963"/>
          <p14:tracePt t="47608" x="5851525" y="3411538"/>
          <p14:tracePt t="47624" x="5851525" y="3440113"/>
          <p14:tracePt t="47624" x="5851525" y="3451225"/>
          <p14:tracePt t="47641" x="5851525" y="3479800"/>
          <p14:tracePt t="47658" x="5851525" y="3497263"/>
          <p14:tracePt t="47674" x="5851525" y="3521075"/>
          <p14:tracePt t="47691" x="5846763" y="3536950"/>
          <p14:tracePt t="47708" x="5840413" y="3549650"/>
          <p14:tracePt t="47724" x="5835650" y="3560763"/>
          <p14:tracePt t="47741" x="5822950" y="3571875"/>
          <p14:tracePt t="47757" x="5818188" y="3578225"/>
          <p14:tracePt t="47775" x="5807075" y="3578225"/>
          <p14:tracePt t="47791" x="5794375" y="3582988"/>
          <p14:tracePt t="47808" x="5765800" y="3582988"/>
          <p14:tracePt t="47824" x="5743575" y="3582988"/>
          <p14:tracePt t="47824" x="5726113" y="3582988"/>
          <p14:tracePt t="47841" x="5686425" y="3582988"/>
          <p14:tracePt t="47858" x="5629275" y="3582988"/>
          <p14:tracePt t="47874" x="5572125" y="3578225"/>
          <p14:tracePt t="47891" x="5497513" y="3571875"/>
          <p14:tracePt t="47908" x="5429250" y="3571875"/>
          <p14:tracePt t="47924" x="5378450" y="3571875"/>
          <p14:tracePt t="47941" x="5337175" y="3571875"/>
          <p14:tracePt t="47957" x="5303838" y="3571875"/>
          <p14:tracePt t="47974" x="5268913" y="3571875"/>
          <p14:tracePt t="47991" x="5240338" y="3571875"/>
          <p14:tracePt t="48008" x="5218113" y="3571875"/>
          <p14:tracePt t="48024" x="5194300" y="3578225"/>
          <p14:tracePt t="48041" x="5178425" y="3589338"/>
          <p14:tracePt t="48058" x="5165725" y="3600450"/>
          <p14:tracePt t="48074" x="5149850" y="3617913"/>
          <p14:tracePt t="48091" x="5126038" y="3640138"/>
          <p14:tracePt t="48107" x="5114925" y="3668713"/>
          <p14:tracePt t="48125" x="5103813" y="3703638"/>
          <p14:tracePt t="48141" x="5092700" y="3736975"/>
          <p14:tracePt t="48158" x="5092700" y="3765550"/>
          <p14:tracePt t="48174" x="5092700" y="3794125"/>
          <p14:tracePt t="48191" x="5097463" y="3811588"/>
          <p14:tracePt t="48207" x="5126038" y="3846513"/>
          <p14:tracePt t="48224" x="5165725" y="3868738"/>
          <p14:tracePt t="48241" x="5264150" y="3903663"/>
          <p14:tracePt t="48258" x="5332413" y="3914775"/>
          <p14:tracePt t="48274" x="5411788" y="3921125"/>
          <p14:tracePt t="48291" x="5503863" y="3925888"/>
          <p14:tracePt t="48307" x="5589588" y="3925888"/>
          <p14:tracePt t="48324" x="5668963" y="3925888"/>
          <p14:tracePt t="48342" x="5737225" y="3925888"/>
          <p14:tracePt t="48358" x="5800725" y="3925888"/>
          <p14:tracePt t="48374" x="5857875" y="3925888"/>
          <p14:tracePt t="48391" x="5915025" y="3925888"/>
          <p14:tracePt t="48407" x="5961063" y="3925888"/>
          <p14:tracePt t="48424" x="5994400" y="3925888"/>
          <p14:tracePt t="48440" x="6011863" y="3932238"/>
          <p14:tracePt t="48458" x="6011863" y="3937000"/>
          <p14:tracePt t="48474" x="6011863" y="3949700"/>
          <p14:tracePt t="48491" x="6018213" y="3960813"/>
          <p14:tracePt t="48507" x="6018213" y="3989388"/>
          <p14:tracePt t="48524" x="6018213" y="4017963"/>
          <p14:tracePt t="48541" x="6018213" y="4046538"/>
          <p14:tracePt t="48558" x="6018213" y="4075113"/>
          <p14:tracePt t="48574" x="6018213" y="4103688"/>
          <p14:tracePt t="48591" x="6011863" y="4125913"/>
          <p14:tracePt t="48607" x="6007100" y="4149725"/>
          <p14:tracePt t="48624" x="6000750" y="4165600"/>
          <p14:tracePt t="48641" x="6000750" y="4178300"/>
          <p14:tracePt t="48658" x="6000750" y="4189413"/>
          <p14:tracePt t="48945" x="5994400" y="4178300"/>
          <p14:tracePt t="48957" x="5994400" y="4160838"/>
          <p14:tracePt t="48958" x="5989638" y="4121150"/>
          <p14:tracePt t="48974" x="5983288" y="4075113"/>
          <p14:tracePt t="48991" x="5972175" y="4022725"/>
          <p14:tracePt t="49007" x="5954713" y="3954463"/>
          <p14:tracePt t="49024" x="5943600" y="3892550"/>
          <p14:tracePt t="49040" x="5921375" y="3811588"/>
          <p14:tracePt t="49058" x="5908675" y="3760788"/>
          <p14:tracePt t="49074" x="5897563" y="3714750"/>
          <p14:tracePt t="49091" x="5892800" y="3686175"/>
          <p14:tracePt t="49107" x="5886450" y="3657600"/>
          <p14:tracePt t="49124" x="5886450" y="3640138"/>
          <p14:tracePt t="49140" x="5880100" y="3629025"/>
          <p14:tracePt t="49158" x="5875338" y="3617913"/>
          <p14:tracePt t="49174" x="5875338" y="3606800"/>
          <p14:tracePt t="49191" x="5875338" y="3600450"/>
          <p14:tracePt t="49207" x="5868988" y="3594100"/>
          <p14:tracePt t="49725" x="0" y="0"/>
        </p14:tracePtLst>
        <p14:tracePtLst>
          <p14:tracePt t="76760" x="6492875" y="2611438"/>
          <p14:tracePt t="76808" x="6503988" y="2617788"/>
          <p14:tracePt t="76816" x="6508750" y="2622550"/>
          <p14:tracePt t="76824" x="6537325" y="2635250"/>
          <p14:tracePt t="76840" x="6572250" y="2646363"/>
          <p14:tracePt t="76856" x="6680200" y="2668588"/>
          <p14:tracePt t="76873" x="6761163" y="2674938"/>
          <p14:tracePt t="76896" x="6829425" y="2674938"/>
          <p14:tracePt t="76912" x="6886575" y="2674938"/>
          <p14:tracePt t="76928" x="6926263" y="2663825"/>
          <p14:tracePt t="76944" x="6950075" y="2657475"/>
          <p14:tracePt t="77728" x="6950075" y="2668588"/>
          <p14:tracePt t="77736" x="6950075" y="2679700"/>
          <p14:tracePt t="77756" x="6943725" y="2714625"/>
          <p14:tracePt t="77756" x="6937375" y="2749550"/>
          <p14:tracePt t="77773" x="6921500" y="2789238"/>
          <p14:tracePt t="77790" x="6904038" y="2828925"/>
          <p14:tracePt t="77806" x="6880225" y="2868613"/>
          <p14:tracePt t="77823" x="6864350" y="2903538"/>
          <p14:tracePt t="77839" x="6835775" y="2943225"/>
          <p14:tracePt t="77839" x="6818313" y="2960688"/>
          <p14:tracePt t="77857" x="6794500" y="2994025"/>
          <p14:tracePt t="77873" x="6772275" y="3017838"/>
          <p14:tracePt t="77890" x="6754813" y="3040063"/>
          <p14:tracePt t="77906" x="6737350" y="3063875"/>
          <p14:tracePt t="77923" x="6721475" y="3079750"/>
          <p14:tracePt t="77939" x="6704013" y="3097213"/>
          <p14:tracePt t="77956" x="6692900" y="3114675"/>
          <p14:tracePt t="77973" x="6675438" y="3125788"/>
          <p14:tracePt t="77990" x="6651625" y="3149600"/>
          <p14:tracePt t="78006" x="6623050" y="3165475"/>
          <p14:tracePt t="78023" x="6600825" y="3182938"/>
          <p14:tracePt t="78039" x="6561138" y="3206750"/>
          <p14:tracePt t="78056" x="6532563" y="3222625"/>
          <p14:tracePt t="78074" x="6508750" y="3235325"/>
          <p14:tracePt t="78089" x="6497638" y="3240088"/>
          <p14:tracePt t="78107" x="6486525" y="3246438"/>
          <p14:tracePt t="78123" x="6475413" y="3257550"/>
          <p14:tracePt t="78139" x="6469063" y="3263900"/>
          <p14:tracePt t="78156" x="6464300" y="3263900"/>
          <p14:tracePt t="78173" x="6457950" y="3275013"/>
          <p14:tracePt t="78189" x="6451600" y="3275013"/>
          <p14:tracePt t="78256" x="6451600" y="3279775"/>
          <p14:tracePt t="78320" x="6451600" y="3286125"/>
          <p14:tracePt t="78328" x="6451600" y="3297238"/>
          <p14:tracePt t="78341" x="6451600" y="3321050"/>
          <p14:tracePt t="78356" x="6451600" y="3336925"/>
          <p14:tracePt t="78373" x="6457950" y="3371850"/>
          <p14:tracePt t="78390" x="6457950" y="3400425"/>
          <p14:tracePt t="78406" x="6464300" y="3422650"/>
          <p14:tracePt t="78423" x="6464300" y="3457575"/>
          <p14:tracePt t="78439" x="6464300" y="3479800"/>
          <p14:tracePt t="78456" x="6464300" y="3525838"/>
          <p14:tracePt t="78473" x="6464300" y="3554413"/>
          <p14:tracePt t="78489" x="6464300" y="3582988"/>
          <p14:tracePt t="78506" x="6464300" y="3606800"/>
          <p14:tracePt t="78522" x="6469063" y="3640138"/>
          <p14:tracePt t="78540" x="6469063" y="3668713"/>
          <p14:tracePt t="78556" x="6469063" y="3703638"/>
          <p14:tracePt t="78573" x="6475413" y="3736975"/>
          <p14:tracePt t="78589" x="6486525" y="3778250"/>
          <p14:tracePt t="78607" x="6486525" y="3817938"/>
          <p14:tracePt t="78624" x="6492875" y="3868738"/>
          <p14:tracePt t="78640" x="6492875" y="3908425"/>
          <p14:tracePt t="78657" x="6497638" y="3989388"/>
          <p14:tracePt t="78674" x="6497638" y="4051300"/>
          <p14:tracePt t="78690" x="6503988" y="4114800"/>
          <p14:tracePt t="78707" x="6503988" y="4194175"/>
          <p14:tracePt t="78724" x="6515100" y="4279900"/>
          <p14:tracePt t="78740" x="6521450" y="4371975"/>
          <p14:tracePt t="78757" x="6521450" y="4457700"/>
          <p14:tracePt t="78774" x="6521450" y="4525963"/>
          <p14:tracePt t="78790" x="6521450" y="4589463"/>
          <p14:tracePt t="78807" x="6515100" y="4657725"/>
          <p14:tracePt t="78823" x="6515100" y="4721225"/>
          <p14:tracePt t="78840" x="6515100" y="4789488"/>
          <p14:tracePt t="78857" x="6515100" y="4903788"/>
          <p14:tracePt t="78874" x="6508750" y="4965700"/>
          <p14:tracePt t="78890" x="6503988" y="5029200"/>
          <p14:tracePt t="78907" x="6497638" y="5080000"/>
          <p14:tracePt t="78923" x="6497638" y="5121275"/>
          <p14:tracePt t="78940" x="6492875" y="5154613"/>
          <p14:tracePt t="78957" x="6486525" y="5183188"/>
          <p14:tracePt t="78974" x="6480175" y="5200650"/>
          <p14:tracePt t="78990" x="6480175" y="5211763"/>
          <p14:tracePt t="79442" x="6480175" y="5207000"/>
          <p14:tracePt t="79482" x="6480175" y="5200650"/>
          <p14:tracePt t="79491" x="6480175" y="5189538"/>
          <p14:tracePt t="79508" x="6480175" y="5160963"/>
          <p14:tracePt t="79525" x="6475413" y="5132388"/>
          <p14:tracePt t="79541" x="6475413" y="5075238"/>
          <p14:tracePt t="79558" x="6469063" y="5011738"/>
          <p14:tracePt t="79575" x="6469063" y="4932363"/>
          <p14:tracePt t="79591" x="6464300" y="4846638"/>
          <p14:tracePt t="79608" x="6457950" y="4754563"/>
          <p14:tracePt t="79625" x="6451600" y="4640263"/>
          <p14:tracePt t="79641" x="6440488" y="4532313"/>
          <p14:tracePt t="79658" x="6407150" y="4332288"/>
          <p14:tracePt t="79675" x="6394450" y="4189413"/>
          <p14:tracePt t="79691" x="6372225" y="4057650"/>
          <p14:tracePt t="79708" x="6354763" y="3943350"/>
          <p14:tracePt t="79725" x="6343650" y="3822700"/>
          <p14:tracePt t="79741" x="6337300" y="3714750"/>
          <p14:tracePt t="79759" x="6332538" y="3606800"/>
          <p14:tracePt t="79775" x="6326188" y="3508375"/>
          <p14:tracePt t="79791" x="6326188" y="3422650"/>
          <p14:tracePt t="79808" x="6326188" y="3349625"/>
          <p14:tracePt t="79825" x="6326188" y="3297238"/>
          <p14:tracePt t="79841" x="6326188" y="3240088"/>
          <p14:tracePt t="79841" x="6326188" y="3217863"/>
          <p14:tracePt t="79859" x="6326188" y="3171825"/>
          <p14:tracePt t="79875" x="6321425" y="3125788"/>
          <p14:tracePt t="79892" x="6321425" y="3092450"/>
          <p14:tracePt t="79908" x="6321425" y="3063875"/>
          <p14:tracePt t="79925" x="6321425" y="3035300"/>
          <p14:tracePt t="79941" x="6315075" y="3017838"/>
          <p14:tracePt t="79958" x="6315075" y="3006725"/>
          <p14:tracePt t="79975" x="6315075" y="3000375"/>
          <p14:tracePt t="80290" x="0" y="0"/>
        </p14:tracePtLst>
        <p14:tracePtLst>
          <p14:tracePt t="104783" x="6697663" y="4457700"/>
          <p14:tracePt t="104874" x="6692900" y="4457700"/>
          <p14:tracePt t="104890" x="6657975" y="4457700"/>
          <p14:tracePt t="104914" x="6640513" y="4457700"/>
          <p14:tracePt t="104930" x="6618288" y="4457700"/>
          <p14:tracePt t="104946" x="6594475" y="4457700"/>
          <p14:tracePt t="104957" x="6583363" y="4457700"/>
          <p14:tracePt t="104978" x="6572250" y="4457700"/>
          <p14:tracePt t="105007" x="6565900" y="4457700"/>
          <p14:tracePt t="105010" x="6554788" y="4457700"/>
          <p14:tracePt t="105026" x="6543675" y="4464050"/>
          <p14:tracePt t="105042" x="6526213" y="4468813"/>
          <p14:tracePt t="105058" x="6508750" y="4475163"/>
          <p14:tracePt t="105058" x="6497638" y="4475163"/>
          <p14:tracePt t="105074" x="6480175" y="4475163"/>
          <p14:tracePt t="105091" x="6469063" y="4479925"/>
          <p14:tracePt t="105114" x="6457950" y="4479925"/>
          <p14:tracePt t="105134" x="6451600" y="4479925"/>
          <p14:tracePt t="105282" x="6457950" y="4479925"/>
          <p14:tracePt t="105290" x="6475413" y="4479925"/>
          <p14:tracePt t="105307" x="6526213" y="4503738"/>
          <p14:tracePt t="105324" x="6607175" y="4537075"/>
          <p14:tracePt t="105341" x="6692900" y="4572000"/>
          <p14:tracePt t="105357" x="6778625" y="4606925"/>
          <p14:tracePt t="105374" x="6869113" y="4646613"/>
          <p14:tracePt t="105390" x="6961188" y="4686300"/>
          <p14:tracePt t="105408" x="7029450" y="4725988"/>
          <p14:tracePt t="105424" x="7080250" y="4765675"/>
          <p14:tracePt t="105441" x="7115175" y="4811713"/>
          <p14:tracePt t="105457" x="7143750" y="4897438"/>
          <p14:tracePt t="105474" x="7150100" y="4965700"/>
          <p14:tracePt t="105490" x="7150100" y="5051425"/>
          <p14:tracePt t="105507" x="7150100" y="5126038"/>
          <p14:tracePt t="105524" x="7137400" y="5189538"/>
          <p14:tracePt t="105541" x="7132638" y="5240338"/>
          <p14:tracePt t="105557" x="7126288" y="5275263"/>
          <p14:tracePt t="105574" x="7121525" y="5292725"/>
          <p14:tracePt t="105590" x="7115175" y="5297488"/>
          <p14:tracePt t="105698" x="7108825" y="5308600"/>
          <p14:tracePt t="105698" x="7104063" y="5308600"/>
          <p14:tracePt t="105707" x="7092950" y="5326063"/>
          <p14:tracePt t="105724" x="7075488" y="5349875"/>
          <p14:tracePt t="105741" x="7046913" y="5365750"/>
          <p14:tracePt t="105757" x="7011988" y="5383213"/>
          <p14:tracePt t="105774" x="6978650" y="5400675"/>
          <p14:tracePt t="105791" x="6915150" y="5418138"/>
          <p14:tracePt t="105807" x="6851650" y="5429250"/>
          <p14:tracePt t="105824" x="6778625" y="5435600"/>
          <p14:tracePt t="105841" x="6692900" y="5435600"/>
          <p14:tracePt t="105857" x="6565900" y="5435600"/>
          <p14:tracePt t="105874" x="6503988" y="5435600"/>
          <p14:tracePt t="105890" x="6457950" y="5435600"/>
          <p14:tracePt t="105907" x="6423025" y="5435600"/>
          <p14:tracePt t="105923" x="6400800" y="5435600"/>
          <p14:tracePt t="105940" x="6394450" y="5435600"/>
          <p14:tracePt t="105957" x="6389688" y="5435600"/>
          <p14:tracePt t="106426" x="6394450" y="5435600"/>
          <p14:tracePt t="106434" x="6400800" y="5435600"/>
          <p14:tracePt t="106442" x="6418263" y="5435600"/>
          <p14:tracePt t="106457" x="6446838" y="5435600"/>
          <p14:tracePt t="106473" x="6497638" y="5435600"/>
          <p14:tracePt t="106491" x="6543675" y="5446713"/>
          <p14:tracePt t="106507" x="6594475" y="5457825"/>
          <p14:tracePt t="106524" x="6646863" y="5468938"/>
          <p14:tracePt t="106540" x="6697663" y="5486400"/>
          <p14:tracePt t="106557" x="6737350" y="5503863"/>
          <p14:tracePt t="106573" x="6772275" y="5503863"/>
          <p14:tracePt t="106591" x="6794500" y="5514975"/>
          <p14:tracePt t="106607" x="6818313" y="5521325"/>
          <p14:tracePt t="106624" x="6840538" y="5526088"/>
          <p14:tracePt t="106640" x="6858000" y="5532438"/>
          <p14:tracePt t="106657" x="6864350" y="5532438"/>
          <p14:tracePt t="106786" x="6864350" y="5537200"/>
          <p14:tracePt t="106842" x="6864350" y="5543550"/>
          <p14:tracePt t="106842" x="6858000" y="5543550"/>
          <p14:tracePt t="106858" x="6851650" y="5543550"/>
          <p14:tracePt t="106858" x="6835775" y="5543550"/>
          <p14:tracePt t="106873" x="6789738" y="5549900"/>
          <p14:tracePt t="106891" x="6754813" y="5549900"/>
          <p14:tracePt t="106907" x="6715125" y="5549900"/>
          <p14:tracePt t="106924" x="6657975" y="5549900"/>
          <p14:tracePt t="106940" x="6611938" y="5549900"/>
          <p14:tracePt t="106957" x="6537325" y="5543550"/>
          <p14:tracePt t="106973" x="6451600" y="5532438"/>
          <p14:tracePt t="106991" x="6365875" y="5514975"/>
          <p14:tracePt t="107007" x="6297613" y="5503863"/>
          <p14:tracePt t="107024" x="6223000" y="5497513"/>
          <p14:tracePt t="107040" x="6165850" y="5492750"/>
          <p14:tracePt t="107040" x="6143625" y="5486400"/>
          <p14:tracePt t="107058" x="6115050" y="5486400"/>
          <p14:tracePt t="107074" x="6040438" y="5475288"/>
          <p14:tracePt t="107091" x="5994400" y="5464175"/>
          <p14:tracePt t="107107" x="5961063" y="5451475"/>
          <p14:tracePt t="107124" x="5932488" y="5451475"/>
          <p14:tracePt t="107140" x="5903913" y="5446713"/>
          <p14:tracePt t="107157" x="5880100" y="5440363"/>
          <p14:tracePt t="107173" x="5868988" y="5435600"/>
          <p14:tracePt t="107191" x="5864225" y="5435600"/>
          <p14:tracePt t="107354" x="5864225" y="5429250"/>
          <p14:tracePt t="107370" x="5864225" y="5422900"/>
          <p14:tracePt t="107370" x="5864225" y="5407025"/>
          <p14:tracePt t="107378" x="5864225" y="5383213"/>
          <p14:tracePt t="107390" x="5851525" y="5321300"/>
          <p14:tracePt t="107407" x="5846763" y="5251450"/>
          <p14:tracePt t="107424" x="5835650" y="5172075"/>
          <p14:tracePt t="107440" x="5835650" y="5092700"/>
          <p14:tracePt t="107440" x="5835650" y="5064125"/>
          <p14:tracePt t="107458" x="5835650" y="5022850"/>
          <p14:tracePt t="107474" x="5835650" y="4914900"/>
          <p14:tracePt t="107490" x="5835650" y="4822825"/>
          <p14:tracePt t="107507" x="5835650" y="4737100"/>
          <p14:tracePt t="107524" x="5835650" y="4668838"/>
          <p14:tracePt t="107540" x="5835650" y="4606925"/>
          <p14:tracePt t="107557" x="5835650" y="4549775"/>
          <p14:tracePt t="107573" x="5835650" y="4503738"/>
          <p14:tracePt t="107590" x="5835650" y="4475163"/>
          <p14:tracePt t="107607" x="5835650" y="4451350"/>
          <p14:tracePt t="107624" x="5835650" y="4446588"/>
          <p14:tracePt t="107714" x="5835650" y="4451350"/>
          <p14:tracePt t="107722" x="5835650" y="4464050"/>
          <p14:tracePt t="107730" x="5864225" y="4514850"/>
          <p14:tracePt t="107740" x="5926138" y="4594225"/>
          <p14:tracePt t="107757" x="5994400" y="4640263"/>
          <p14:tracePt t="107773" x="6080125" y="4664075"/>
          <p14:tracePt t="107790" x="6154738" y="4664075"/>
          <p14:tracePt t="107808" x="6251575" y="4664075"/>
          <p14:tracePt t="107823" x="6361113" y="4651375"/>
          <p14:tracePt t="107841" x="6475413" y="4635500"/>
          <p14:tracePt t="107857" x="6623050" y="4622800"/>
          <p14:tracePt t="107874" x="6686550" y="4618038"/>
          <p14:tracePt t="107890" x="6721475" y="4611688"/>
          <p14:tracePt t="107907" x="6732588" y="4611688"/>
          <p14:tracePt t="108058" x="6726238" y="4611688"/>
          <p14:tracePt t="108071" x="6629400" y="4611688"/>
          <p14:tracePt t="108090" x="6526213" y="4606925"/>
          <p14:tracePt t="108107" x="6400800" y="4600575"/>
          <p14:tracePt t="108123" x="6269038" y="4594225"/>
          <p14:tracePt t="108141" x="6154738" y="4594225"/>
          <p14:tracePt t="108157" x="6080125" y="4589463"/>
          <p14:tracePt t="108174" x="6051550" y="4589463"/>
          <p14:tracePt t="108190" x="6035675" y="4589463"/>
          <p14:tracePt t="108794" x="6040438" y="4589463"/>
          <p14:tracePt t="108797" x="6046788" y="4589463"/>
          <p14:tracePt t="108807" x="6080125" y="4589463"/>
          <p14:tracePt t="108823" x="6137275" y="4589463"/>
          <p14:tracePt t="108841" x="6200775" y="4589463"/>
          <p14:tracePt t="108857" x="6337300" y="4589463"/>
          <p14:tracePt t="108874" x="6411913" y="4589463"/>
          <p14:tracePt t="108890" x="6497638" y="4589463"/>
          <p14:tracePt t="108907" x="6578600" y="4594225"/>
          <p14:tracePt t="108923" x="6651625" y="4594225"/>
          <p14:tracePt t="108940" x="6708775" y="4594225"/>
          <p14:tracePt t="108957" x="6750050" y="4594225"/>
          <p14:tracePt t="108974" x="6778625" y="4594225"/>
          <p14:tracePt t="108990" x="6789738" y="4594225"/>
          <p14:tracePt t="109007" x="6794500" y="4594225"/>
          <p14:tracePt t="109023" x="6800850" y="4594225"/>
          <p14:tracePt t="109041" x="6807200" y="4583113"/>
          <p14:tracePt t="109057" x="6811963" y="4583113"/>
          <p14:tracePt t="109241" x="6818313" y="4583113"/>
          <p14:tracePt t="109250" x="6823075" y="4589463"/>
          <p14:tracePt t="109258" x="6846888" y="4629150"/>
          <p14:tracePt t="109258" x="6864350" y="4657725"/>
          <p14:tracePt t="109274" x="6897688" y="4725988"/>
          <p14:tracePt t="109290" x="6932613" y="4794250"/>
          <p14:tracePt t="109307" x="6978650" y="4875213"/>
          <p14:tracePt t="109324" x="7007225" y="4943475"/>
          <p14:tracePt t="109340" x="7023100" y="5000625"/>
          <p14:tracePt t="109357" x="7035800" y="5057775"/>
          <p14:tracePt t="109373" x="7046913" y="5126038"/>
          <p14:tracePt t="109390" x="7051675" y="5183188"/>
          <p14:tracePt t="109407" x="7058025" y="5229225"/>
          <p14:tracePt t="109423" x="7069138" y="5280025"/>
          <p14:tracePt t="109440" x="7075488" y="5332413"/>
          <p14:tracePt t="109458" x="7086600" y="5378450"/>
          <p14:tracePt t="109458" x="7092950" y="5400675"/>
          <p14:tracePt t="109474" x="7097713" y="5435600"/>
          <p14:tracePt t="109491" x="7104063" y="5468938"/>
          <p14:tracePt t="109507" x="7104063" y="5480050"/>
          <p14:tracePt t="109524" x="7104063" y="5492750"/>
          <p14:tracePt t="109540" x="7104063" y="5497513"/>
          <p14:tracePt t="109557" x="7097713" y="5497513"/>
          <p14:tracePt t="109594" x="7092950" y="5497513"/>
          <p14:tracePt t="109594" x="7092950" y="5503863"/>
          <p14:tracePt t="109610" x="7075488" y="5514975"/>
          <p14:tracePt t="109624" x="7051675" y="5526088"/>
          <p14:tracePt t="109640" x="7029450" y="5543550"/>
          <p14:tracePt t="109657" x="7000875" y="5554663"/>
          <p14:tracePt t="109673" x="6950075" y="5572125"/>
          <p14:tracePt t="109691" x="6908800" y="5583238"/>
          <p14:tracePt t="109707" x="6886575" y="5589588"/>
          <p14:tracePt t="109724" x="6858000" y="5594350"/>
          <p14:tracePt t="109740" x="6829425" y="5600700"/>
          <p14:tracePt t="109757" x="6807200" y="5600700"/>
          <p14:tracePt t="109773" x="6761163" y="5600700"/>
          <p14:tracePt t="109791" x="6704013" y="5594350"/>
          <p14:tracePt t="109807" x="6635750" y="5578475"/>
          <p14:tracePt t="109824" x="6572250" y="5554663"/>
          <p14:tracePt t="109840" x="6521450" y="5543550"/>
          <p14:tracePt t="109857" x="6469063" y="5526088"/>
          <p14:tracePt t="109873" x="6383338" y="5514975"/>
          <p14:tracePt t="109891" x="6308725" y="5497513"/>
          <p14:tracePt t="109907" x="6235700" y="5480050"/>
          <p14:tracePt t="109924" x="6183313" y="5468938"/>
          <p14:tracePt t="109940" x="6143625" y="5464175"/>
          <p14:tracePt t="109957" x="6115050" y="5464175"/>
          <p14:tracePt t="109973" x="6092825" y="5464175"/>
          <p14:tracePt t="109991" x="6075363" y="5464175"/>
          <p14:tracePt t="110007" x="6069013" y="5464175"/>
          <p14:tracePt t="110024" x="6057900" y="5464175"/>
          <p14:tracePt t="110362" x="6057900" y="5457825"/>
          <p14:tracePt t="110369" x="6051550" y="5457825"/>
          <p14:tracePt t="110377" x="6035675" y="5451475"/>
          <p14:tracePt t="110390" x="6018213" y="5446713"/>
          <p14:tracePt t="110406" x="6007100" y="5440363"/>
          <p14:tracePt t="110424" x="5983288" y="5435600"/>
          <p14:tracePt t="110440" x="5965825" y="5435600"/>
          <p14:tracePt t="110457" x="5949950" y="5435600"/>
          <p14:tracePt t="110473" x="5926138" y="5435600"/>
          <p14:tracePt t="110490" x="5915025" y="5435600"/>
          <p14:tracePt t="110506" x="5908675" y="5435600"/>
          <p14:tracePt t="110523" x="5897563" y="5429250"/>
          <p14:tracePt t="110540" x="5886450" y="5422900"/>
          <p14:tracePt t="110557" x="5880100" y="5422900"/>
          <p14:tracePt t="110641" x="5875338" y="5422900"/>
          <p14:tracePt t="110714" x="5868988" y="5422900"/>
          <p14:tracePt t="110801" x="5864225" y="5411788"/>
          <p14:tracePt t="110809" x="5835650" y="5383213"/>
          <p14:tracePt t="110824" x="5818188" y="5354638"/>
          <p14:tracePt t="110840" x="5794375" y="5332413"/>
          <p14:tracePt t="110840" x="5772150" y="5314950"/>
          <p14:tracePt t="110858" x="5761038" y="5297488"/>
          <p14:tracePt t="110873" x="5732463" y="5264150"/>
          <p14:tracePt t="110891" x="5715000" y="5235575"/>
          <p14:tracePt t="110907" x="5697538" y="5211763"/>
          <p14:tracePt t="110923" x="5680075" y="5189538"/>
          <p14:tracePt t="110940" x="5675313" y="5172075"/>
          <p14:tracePt t="110957" x="5668963" y="5149850"/>
          <p14:tracePt t="110973" x="5657850" y="5126038"/>
          <p14:tracePt t="110990" x="5651500" y="5097463"/>
          <p14:tracePt t="111007" x="5640388" y="5068888"/>
          <p14:tracePt t="111023" x="5640388" y="5035550"/>
          <p14:tracePt t="111040" x="5635625" y="4994275"/>
          <p14:tracePt t="111057" x="5635625" y="4954588"/>
          <p14:tracePt t="111073" x="5622925" y="4886325"/>
          <p14:tracePt t="111090" x="5622925" y="4840288"/>
          <p14:tracePt t="111107" x="5622925" y="4783138"/>
          <p14:tracePt t="111123" x="5622925" y="4721225"/>
          <p14:tracePt t="111141" x="5622925" y="4657725"/>
          <p14:tracePt t="111157" x="5622925" y="4600575"/>
          <p14:tracePt t="111174" x="5622925" y="4537075"/>
          <p14:tracePt t="111190" x="5635625" y="4479925"/>
          <p14:tracePt t="111207" x="5640388" y="4422775"/>
          <p14:tracePt t="111223" x="5646738" y="4365625"/>
          <p14:tracePt t="111241" x="5651500" y="4314825"/>
          <p14:tracePt t="111256" x="5651500" y="4235450"/>
          <p14:tracePt t="111274" x="5657850" y="4183063"/>
          <p14:tracePt t="111290" x="5664200" y="4143375"/>
          <p14:tracePt t="111307" x="5668963" y="4097338"/>
          <p14:tracePt t="111323" x="5675313" y="4057650"/>
          <p14:tracePt t="111340" x="5680075" y="4022725"/>
          <p14:tracePt t="111357" x="5680075" y="3978275"/>
          <p14:tracePt t="111374" x="5680075" y="3943350"/>
          <p14:tracePt t="111390" x="5680075" y="3908425"/>
          <p14:tracePt t="111407" x="5686425" y="3879850"/>
          <p14:tracePt t="111423" x="5686425" y="3851275"/>
          <p14:tracePt t="111440" x="5686425" y="3822700"/>
          <p14:tracePt t="111456" x="5686425" y="3794125"/>
          <p14:tracePt t="111474" x="5686425" y="3783013"/>
          <p14:tracePt t="111977" x="5686425" y="3789363"/>
          <p14:tracePt t="111985" x="5686425" y="3794125"/>
          <p14:tracePt t="111994" x="5686425" y="3817938"/>
          <p14:tracePt t="112007" x="5686425" y="3863975"/>
          <p14:tracePt t="112023" x="5686425" y="3943350"/>
          <p14:tracePt t="112041" x="5686425" y="4051300"/>
          <p14:tracePt t="112057" x="5686425" y="4246563"/>
          <p14:tracePt t="112074" x="5692775" y="4371975"/>
          <p14:tracePt t="112090" x="5703888" y="4497388"/>
          <p14:tracePt t="112107" x="5749925" y="4629150"/>
          <p14:tracePt t="112123" x="5807075" y="4754563"/>
          <p14:tracePt t="112140" x="5892800" y="4908550"/>
          <p14:tracePt t="112156" x="5983288" y="5040313"/>
          <p14:tracePt t="112173" x="6080125" y="5149850"/>
          <p14:tracePt t="112190" x="6189663" y="5240338"/>
          <p14:tracePt t="112207" x="6303963" y="5314950"/>
          <p14:tracePt t="112223" x="6440488" y="5383213"/>
          <p14:tracePt t="112240" x="6578600" y="5429250"/>
          <p14:tracePt t="112256" x="6726238" y="5457825"/>
          <p14:tracePt t="112256" x="6794500" y="5468938"/>
          <p14:tracePt t="112274" x="6926263" y="5492750"/>
          <p14:tracePt t="112290" x="7058025" y="5503863"/>
          <p14:tracePt t="112307" x="7183438" y="5508625"/>
          <p14:tracePt t="112323" x="7304088" y="5508625"/>
          <p14:tracePt t="112340" x="7394575" y="5503863"/>
          <p14:tracePt t="112357" x="7497763" y="5468938"/>
          <p14:tracePt t="112374" x="7578725" y="5418138"/>
          <p14:tracePt t="112390" x="7635875" y="5372100"/>
          <p14:tracePt t="112407" x="7680325" y="5326063"/>
          <p14:tracePt t="112423" x="7715250" y="5264150"/>
          <p14:tracePt t="112440" x="7737475" y="5200650"/>
          <p14:tracePt t="112456" x="7743825" y="5154613"/>
          <p14:tracePt t="112456" x="7750175" y="5121275"/>
          <p14:tracePt t="112473" x="7750175" y="5064125"/>
          <p14:tracePt t="112490" x="7750175" y="5006975"/>
          <p14:tracePt t="112507" x="7743825" y="4954588"/>
          <p14:tracePt t="112523" x="7737475" y="4914900"/>
          <p14:tracePt t="112540" x="7726363" y="4875213"/>
          <p14:tracePt t="112556" x="7721600" y="4835525"/>
          <p14:tracePt t="112573" x="7708900" y="4800600"/>
          <p14:tracePt t="112590" x="7704138" y="4772025"/>
          <p14:tracePt t="112607" x="7704138" y="4760913"/>
          <p14:tracePt t="112623" x="7693025" y="4737100"/>
          <p14:tracePt t="112640" x="7686675" y="4714875"/>
          <p14:tracePt t="112656" x="7658100" y="4686300"/>
          <p14:tracePt t="112674" x="7635875" y="4664075"/>
          <p14:tracePt t="112690" x="7618413" y="4646613"/>
          <p14:tracePt t="112706" x="7594600" y="4629150"/>
          <p14:tracePt t="112723" x="7561263" y="4606925"/>
          <p14:tracePt t="112740" x="7532688" y="4589463"/>
          <p14:tracePt t="112756" x="7497763" y="4572000"/>
          <p14:tracePt t="112773" x="7469188" y="4560888"/>
          <p14:tracePt t="112790" x="7429500" y="4537075"/>
          <p14:tracePt t="112806" x="7394575" y="4532313"/>
          <p14:tracePt t="112824" x="7354888" y="4521200"/>
          <p14:tracePt t="112840" x="7304088" y="4508500"/>
          <p14:tracePt t="112857" x="7246938" y="4503738"/>
          <p14:tracePt t="112873" x="7172325" y="4497388"/>
          <p14:tracePt t="112890" x="7126288" y="4492625"/>
          <p14:tracePt t="112906" x="7069138" y="4486275"/>
          <p14:tracePt t="112923" x="7000875" y="4479925"/>
          <p14:tracePt t="112940" x="6937375" y="4475163"/>
          <p14:tracePt t="112957" x="6880225" y="4468813"/>
          <p14:tracePt t="112973" x="6807200" y="4457700"/>
          <p14:tracePt t="112990" x="6721475" y="4446588"/>
          <p14:tracePt t="113006" x="6623050" y="4435475"/>
          <p14:tracePt t="113023" x="6515100" y="4418013"/>
          <p14:tracePt t="113040" x="6407150" y="4394200"/>
          <p14:tracePt t="113057" x="6303963" y="4383088"/>
          <p14:tracePt t="113073" x="6161088" y="4360863"/>
          <p14:tracePt t="113090" x="6080125" y="4354513"/>
          <p14:tracePt t="113106" x="6011863" y="4349750"/>
          <p14:tracePt t="113123" x="5954713" y="4343400"/>
          <p14:tracePt t="113140" x="5921375" y="4343400"/>
          <p14:tracePt t="113157" x="5915025" y="4343400"/>
          <p14:tracePt t="113537" x="5921375" y="4343400"/>
          <p14:tracePt t="113556" x="5926138" y="4343400"/>
          <p14:tracePt t="113557" x="5949950" y="4343400"/>
          <p14:tracePt t="113574" x="5972175" y="4349750"/>
          <p14:tracePt t="113591" x="5994400" y="4349750"/>
          <p14:tracePt t="113607" x="6022975" y="4365625"/>
          <p14:tracePt t="113625" x="6057900" y="4389438"/>
          <p14:tracePt t="113641" x="6092825" y="4411663"/>
          <p14:tracePt t="114002" x="6097588" y="4411663"/>
          <p14:tracePt t="114010" x="6097588" y="4400550"/>
          <p14:tracePt t="114024" x="6103938" y="4400550"/>
          <p14:tracePt t="114041" x="6103938" y="4394200"/>
          <p14:tracePt t="114058" x="6108700" y="4394200"/>
          <p14:tracePt t="114378" x="6121400" y="4394200"/>
          <p14:tracePt t="114394" x="6132513" y="4394200"/>
          <p14:tracePt t="114402" x="6137275" y="4394200"/>
          <p14:tracePt t="114408" x="6149975" y="4394200"/>
          <p14:tracePt t="114424" x="6161088" y="4394200"/>
          <p14:tracePt t="114440" x="6165850" y="4394200"/>
          <p14:tracePt t="114626" x="6161088" y="4394200"/>
          <p14:tracePt t="114639" x="6132513" y="4400550"/>
          <p14:tracePt t="114657" x="6086475" y="4400550"/>
          <p14:tracePt t="114675" x="6035675" y="4400550"/>
          <p14:tracePt t="114691" x="5983288" y="4400550"/>
          <p14:tracePt t="114708" x="5926138" y="4400550"/>
          <p14:tracePt t="114724" x="5875338" y="4400550"/>
          <p14:tracePt t="114741" x="5835650" y="4400550"/>
          <p14:tracePt t="114757" x="5800725" y="4400550"/>
          <p14:tracePt t="114775" x="5772150" y="4400550"/>
          <p14:tracePt t="114791" x="5737225" y="4400550"/>
          <p14:tracePt t="114808" x="5708650" y="4400550"/>
          <p14:tracePt t="114824" x="5675313" y="4389438"/>
          <p14:tracePt t="114841" x="5646738" y="4383088"/>
          <p14:tracePt t="114857" x="5618163" y="4383088"/>
          <p14:tracePt t="114875" x="5607050" y="4378325"/>
          <p14:tracePt t="114891" x="5600700" y="4378325"/>
          <p14:tracePt t="114908" x="5589588" y="4378325"/>
          <p14:tracePt t="114924" x="5583238" y="4378325"/>
          <p14:tracePt t="115066" x="5583238" y="4389438"/>
          <p14:tracePt t="115074" x="5583238" y="4400550"/>
          <p14:tracePt t="115091" x="5583238" y="4422775"/>
          <p14:tracePt t="115091" x="5583238" y="4451350"/>
          <p14:tracePt t="115108" x="5583238" y="4492625"/>
          <p14:tracePt t="115124" x="5583238" y="4537075"/>
          <p14:tracePt t="115141" x="5583238" y="4572000"/>
          <p14:tracePt t="115157" x="5583238" y="4594225"/>
          <p14:tracePt t="115175" x="5583238" y="4618038"/>
          <p14:tracePt t="115191" x="5583238" y="4629150"/>
          <p14:tracePt t="115208" x="5583238" y="4646613"/>
          <p14:tracePt t="115224" x="5583238" y="4651375"/>
          <p14:tracePt t="115241" x="5583238" y="4664075"/>
          <p14:tracePt t="115257" x="5583238" y="4668838"/>
          <p14:tracePt t="115257" x="5583238" y="4675188"/>
          <p14:tracePt t="115410" x="5583238" y="4668838"/>
          <p14:tracePt t="115418" x="5589588" y="4664075"/>
          <p14:tracePt t="115426" x="5594350" y="4651375"/>
          <p14:tracePt t="115441" x="5607050" y="4640263"/>
          <p14:tracePt t="115457" x="5611813" y="4618038"/>
          <p14:tracePt t="115457" x="5622925" y="4611688"/>
          <p14:tracePt t="115475" x="5629275" y="4589463"/>
          <p14:tracePt t="115491" x="5640388" y="4560888"/>
          <p14:tracePt t="115508" x="5651500" y="4537075"/>
          <p14:tracePt t="115524" x="5657850" y="4508500"/>
          <p14:tracePt t="115541" x="5668963" y="4497388"/>
          <p14:tracePt t="115557" x="5675313" y="4479925"/>
          <p14:tracePt t="115575" x="5680075" y="4464050"/>
          <p14:tracePt t="115590" x="5686425" y="4446588"/>
          <p14:tracePt t="115608" x="5692775" y="4435475"/>
          <p14:tracePt t="115624" x="5692775" y="4429125"/>
          <p14:tracePt t="115886" x="0" y="0"/>
        </p14:tracePtLst>
        <p14:tracePtLst>
          <p14:tracePt t="135570" x="6246813" y="4303713"/>
          <p14:tracePt t="135578" x="6229350" y="4297363"/>
          <p14:tracePt t="135586" x="6223000" y="4292600"/>
          <p14:tracePt t="135594" x="6194425" y="4279900"/>
          <p14:tracePt t="135610" x="6172200" y="4264025"/>
          <p14:tracePt t="135626" x="6149975" y="4257675"/>
          <p14:tracePt t="135642" x="6126163" y="4240213"/>
          <p14:tracePt t="135658" x="6097588" y="4222750"/>
          <p14:tracePt t="135674" x="6046788" y="4200525"/>
          <p14:tracePt t="135707" x="5994400" y="4178300"/>
          <p14:tracePt t="135707" x="5932488" y="4149725"/>
          <p14:tracePt t="135740" x="5875338" y="4125913"/>
          <p14:tracePt t="135757" x="5818188" y="4108450"/>
          <p14:tracePt t="135773" x="5761038" y="4097338"/>
          <p14:tracePt t="135778" x="5703888" y="4079875"/>
          <p14:tracePt t="135790" x="5640388" y="4075113"/>
          <p14:tracePt t="135810" x="5583238" y="4068763"/>
          <p14:tracePt t="135826" x="5526088" y="4068763"/>
          <p14:tracePt t="135842" x="5464175" y="4068763"/>
          <p14:tracePt t="135857" x="5407025" y="4068763"/>
          <p14:tracePt t="135873" x="5337175" y="4068763"/>
          <p14:tracePt t="135891" x="5297488" y="4068763"/>
          <p14:tracePt t="135907" x="5257800" y="4068763"/>
          <p14:tracePt t="135924" x="5229225" y="4075113"/>
          <p14:tracePt t="135940" x="5207000" y="4092575"/>
          <p14:tracePt t="135957" x="5178425" y="4108450"/>
          <p14:tracePt t="135973" x="5154613" y="4125913"/>
          <p14:tracePt t="135991" x="5126038" y="4154488"/>
          <p14:tracePt t="136007" x="5097463" y="4194175"/>
          <p14:tracePt t="136024" x="5057775" y="4257675"/>
          <p14:tracePt t="136040" x="5018088" y="4314825"/>
          <p14:tracePt t="136057" x="4983163" y="4371975"/>
          <p14:tracePt t="136073" x="4949825" y="4451350"/>
          <p14:tracePt t="136090" x="4932363" y="4514850"/>
          <p14:tracePt t="136107" x="4932363" y="4594225"/>
          <p14:tracePt t="136124" x="4932363" y="4675188"/>
          <p14:tracePt t="136140" x="4960938" y="4765675"/>
          <p14:tracePt t="136157" x="5000625" y="4846638"/>
          <p14:tracePt t="136173" x="5057775" y="4926013"/>
          <p14:tracePt t="136191" x="5114925" y="5000625"/>
          <p14:tracePt t="136207" x="5172075" y="5057775"/>
          <p14:tracePt t="136224" x="5235575" y="5097463"/>
          <p14:tracePt t="136240" x="5321300" y="5137150"/>
          <p14:tracePt t="136257" x="5407025" y="5178425"/>
          <p14:tracePt t="136273" x="5561013" y="5222875"/>
          <p14:tracePt t="136291" x="5651500" y="5235575"/>
          <p14:tracePt t="136307" x="5732463" y="5240338"/>
          <p14:tracePt t="136324" x="5807075" y="5240338"/>
          <p14:tracePt t="136340" x="5875338" y="5240338"/>
          <p14:tracePt t="136357" x="5954713" y="5235575"/>
          <p14:tracePt t="136373" x="6022975" y="5211763"/>
          <p14:tracePt t="136390" x="6086475" y="5183188"/>
          <p14:tracePt t="136407" x="6137275" y="5154613"/>
          <p14:tracePt t="136424" x="6183313" y="5132388"/>
          <p14:tracePt t="136440" x="6218238" y="5103813"/>
          <p14:tracePt t="136457" x="6246813" y="5068888"/>
          <p14:tracePt t="136473" x="6292850" y="5006975"/>
          <p14:tracePt t="136490" x="6326188" y="4960938"/>
          <p14:tracePt t="136506" x="6350000" y="4908550"/>
          <p14:tracePt t="136523" x="6372225" y="4851400"/>
          <p14:tracePt t="136540" x="6383338" y="4794250"/>
          <p14:tracePt t="136557" x="6389688" y="4737100"/>
          <p14:tracePt t="136573" x="6389688" y="4679950"/>
          <p14:tracePt t="136590" x="6383338" y="4618038"/>
          <p14:tracePt t="136606" x="6354763" y="4543425"/>
          <p14:tracePt t="136624" x="6315075" y="4457700"/>
          <p14:tracePt t="136640" x="6246813" y="4360863"/>
          <p14:tracePt t="136657" x="6154738" y="4268788"/>
          <p14:tracePt t="136673" x="6022975" y="4149725"/>
          <p14:tracePt t="136690" x="5937250" y="4086225"/>
          <p14:tracePt t="136706" x="5857875" y="4029075"/>
          <p14:tracePt t="136723" x="5761038" y="3971925"/>
          <p14:tracePt t="136740" x="5651500" y="3925888"/>
          <p14:tracePt t="136757" x="5537200" y="3879850"/>
          <p14:tracePt t="136773" x="5418138" y="3851275"/>
          <p14:tracePt t="136790" x="5314950" y="3835400"/>
          <p14:tracePt t="136806" x="5235575" y="3829050"/>
          <p14:tracePt t="136824" x="5172075" y="3829050"/>
          <p14:tracePt t="136840" x="5114925" y="3829050"/>
          <p14:tracePt t="136857" x="5086350" y="3840163"/>
          <p14:tracePt t="136873" x="5022850" y="3886200"/>
          <p14:tracePt t="136891" x="4972050" y="3949700"/>
          <p14:tracePt t="136906" x="4926013" y="4022725"/>
          <p14:tracePt t="136923" x="4875213" y="4121150"/>
          <p14:tracePt t="136940" x="4835525" y="4222750"/>
          <p14:tracePt t="136957" x="4818063" y="4343400"/>
          <p14:tracePt t="136973" x="4811713" y="4468813"/>
          <p14:tracePt t="136990" x="4818063" y="4589463"/>
          <p14:tracePt t="137006" x="4851400" y="4692650"/>
          <p14:tracePt t="137024" x="4886325" y="4789488"/>
          <p14:tracePt t="137040" x="4949825" y="4892675"/>
          <p14:tracePt t="137057" x="5029200" y="4983163"/>
          <p14:tracePt t="137073" x="5178425" y="5108575"/>
          <p14:tracePt t="137090" x="5297488" y="5165725"/>
          <p14:tracePt t="137106" x="5435600" y="5183188"/>
          <p14:tracePt t="137124" x="5583238" y="5189538"/>
          <p14:tracePt t="137140" x="5726113" y="5189538"/>
          <p14:tracePt t="137157" x="5868988" y="5149850"/>
          <p14:tracePt t="137173" x="6007100" y="5097463"/>
          <p14:tracePt t="137190" x="6115050" y="5040313"/>
          <p14:tracePt t="137206" x="6194425" y="4983163"/>
          <p14:tracePt t="137224" x="6251575" y="4908550"/>
          <p14:tracePt t="137240" x="6292850" y="4835525"/>
          <p14:tracePt t="137256" x="6297613" y="4754563"/>
          <p14:tracePt t="137273" x="6269038" y="4629150"/>
          <p14:tracePt t="137290" x="6223000" y="4537075"/>
          <p14:tracePt t="137307" x="6161088" y="4451350"/>
          <p14:tracePt t="137323" x="6086475" y="4371975"/>
          <p14:tracePt t="137340" x="5994400" y="4303713"/>
          <p14:tracePt t="137357" x="5886450" y="4240213"/>
          <p14:tracePt t="137373" x="5765800" y="4189413"/>
          <p14:tracePt t="137390" x="5646738" y="4165600"/>
          <p14:tracePt t="137408" x="5543550" y="4154488"/>
          <p14:tracePt t="137423" x="5435600" y="4160838"/>
          <p14:tracePt t="137440" x="5332413" y="4189413"/>
          <p14:tracePt t="137456" x="5251450" y="4235450"/>
          <p14:tracePt t="137473" x="5160963" y="4325938"/>
          <p14:tracePt t="137490" x="5121275" y="4422775"/>
          <p14:tracePt t="137507" x="5092700" y="4537075"/>
          <p14:tracePt t="137523" x="5080000" y="4675188"/>
          <p14:tracePt t="137540" x="5075238" y="4794250"/>
          <p14:tracePt t="137556" x="5075238" y="4908550"/>
          <p14:tracePt t="137574" x="5103813" y="5006975"/>
          <p14:tracePt t="137590" x="5154613" y="5086350"/>
          <p14:tracePt t="137607" x="5229225" y="5132388"/>
          <p14:tracePt t="137623" x="5337175" y="5160963"/>
          <p14:tracePt t="137640" x="5457825" y="5160963"/>
          <p14:tracePt t="137656" x="5611813" y="5126038"/>
          <p14:tracePt t="137673" x="5794375" y="5011738"/>
          <p14:tracePt t="137690" x="5880100" y="4921250"/>
          <p14:tracePt t="137707" x="5943600" y="4818063"/>
          <p14:tracePt t="137723" x="5983288" y="4725988"/>
          <p14:tracePt t="137740" x="5989638" y="4640263"/>
          <p14:tracePt t="137756" x="5983288" y="4554538"/>
          <p14:tracePt t="137774" x="5932488" y="4451350"/>
          <p14:tracePt t="137790" x="5835650" y="4337050"/>
          <p14:tracePt t="137807" x="5726113" y="4251325"/>
          <p14:tracePt t="137823" x="5635625" y="4200525"/>
          <p14:tracePt t="137840" x="5572125" y="4189413"/>
          <p14:tracePt t="137856" x="5561013" y="4189413"/>
          <p14:tracePt t="137873" x="5549900" y="4189413"/>
          <p14:tracePt t="137914" x="5549900" y="4194175"/>
          <p14:tracePt t="137923" x="5543550" y="4200525"/>
          <p14:tracePt t="138250" x="5543550" y="4206875"/>
          <p14:tracePt t="138259" x="5543550" y="4211638"/>
          <p14:tracePt t="138274" x="5543550" y="4240213"/>
          <p14:tracePt t="138290" x="5543550" y="4292600"/>
          <p14:tracePt t="138307" x="5578475" y="4371975"/>
          <p14:tracePt t="138324" x="5622925" y="4464050"/>
          <p14:tracePt t="138340" x="5680075" y="4543425"/>
          <p14:tracePt t="138357" x="5761038" y="4611688"/>
          <p14:tracePt t="138373" x="5846763" y="4664075"/>
          <p14:tracePt t="138390" x="5949950" y="4703763"/>
          <p14:tracePt t="138407" x="6051550" y="4725988"/>
          <p14:tracePt t="138423" x="6165850" y="4732338"/>
          <p14:tracePt t="138440" x="6275388" y="4732338"/>
          <p14:tracePt t="138456" x="6394450" y="4708525"/>
          <p14:tracePt t="138473" x="6503988" y="4675188"/>
          <p14:tracePt t="138490" x="6664325" y="4600575"/>
          <p14:tracePt t="138507" x="6750050" y="4554538"/>
          <p14:tracePt t="138523" x="6811963" y="4497388"/>
          <p14:tracePt t="138540" x="6846888" y="4451350"/>
          <p14:tracePt t="138556" x="6880225" y="4394200"/>
          <p14:tracePt t="138573" x="6908800" y="4343400"/>
          <p14:tracePt t="138590" x="6926263" y="4297363"/>
          <p14:tracePt t="138607" x="6937375" y="4268788"/>
          <p14:tracePt t="138623" x="6950075" y="4246563"/>
          <p14:tracePt t="138640" x="6950075" y="4229100"/>
          <p14:tracePt t="138656" x="6950075" y="4217988"/>
          <p14:tracePt t="139290" x="0" y="0"/>
        </p14:tracePtLst>
        <p14:tracePtLst>
          <p14:tracePt t="142845" x="5972175" y="3863975"/>
          <p14:tracePt t="142914" x="5965825" y="3863975"/>
          <p14:tracePt t="142921" x="5961063" y="3863975"/>
          <p14:tracePt t="142956" x="5954713" y="3863975"/>
          <p14:tracePt t="142962" x="5937250" y="3863975"/>
          <p14:tracePt t="142986" x="5932488" y="3863975"/>
          <p14:tracePt t="142989" x="5908675" y="3857625"/>
          <p14:tracePt t="143010" x="5892800" y="3857625"/>
          <p14:tracePt t="143026" x="5875338" y="3851275"/>
          <p14:tracePt t="143042" x="5864225" y="3851275"/>
          <p14:tracePt t="143058" x="5857875" y="3851275"/>
          <p14:tracePt t="143074" x="5840413" y="3851275"/>
          <p14:tracePt t="143074" x="5835650" y="3851275"/>
          <p14:tracePt t="143090" x="5811838" y="3851275"/>
          <p14:tracePt t="143114" x="5800725" y="3851275"/>
          <p14:tracePt t="143123" x="5778500" y="3846513"/>
          <p14:tracePt t="143149" x="5772150" y="3840163"/>
          <p14:tracePt t="143242" x="5783263" y="3840163"/>
          <p14:tracePt t="143256" x="5789613" y="3840163"/>
          <p14:tracePt t="143257" x="5811838" y="3829050"/>
          <p14:tracePt t="143273" x="5864225" y="3822700"/>
          <p14:tracePt t="143290" x="5897563" y="3811588"/>
          <p14:tracePt t="143307" x="5932488" y="3800475"/>
          <p14:tracePt t="143323" x="5943600" y="3800475"/>
          <p14:tracePt t="143339" x="5949950" y="3800475"/>
          <p14:tracePt t="143410" x="5949950" y="3794125"/>
          <p14:tracePt t="143474" x="5943600" y="3794125"/>
          <p14:tracePt t="143479" x="5932488" y="3794125"/>
          <p14:tracePt t="143489" x="5886450" y="3794125"/>
          <p14:tracePt t="143506" x="5851525" y="3794125"/>
          <p14:tracePt t="143523" x="5811838" y="3794125"/>
          <p14:tracePt t="143540" x="5783263" y="3794125"/>
          <p14:tracePt t="143556" x="5761038" y="3794125"/>
          <p14:tracePt t="143573" x="5754688" y="3794125"/>
          <p14:tracePt t="143682" x="5761038" y="3794125"/>
          <p14:tracePt t="143690" x="5778500" y="3794125"/>
          <p14:tracePt t="143698" x="5835650" y="3794125"/>
          <p14:tracePt t="143710" x="5897563" y="3794125"/>
          <p14:tracePt t="143723" x="5961063" y="3789363"/>
          <p14:tracePt t="143739" x="6018213" y="3778250"/>
          <p14:tracePt t="143756" x="6064250" y="3778250"/>
          <p14:tracePt t="143773" x="6075363" y="3771900"/>
          <p14:tracePt t="143881" x="6064250" y="3771900"/>
          <p14:tracePt t="143890" x="6046788" y="3771900"/>
          <p14:tracePt t="143898" x="5989638" y="3771900"/>
          <p14:tracePt t="143908" x="5908675" y="3771900"/>
          <p14:tracePt t="143923" x="5829300" y="3778250"/>
          <p14:tracePt t="143939" x="5749925" y="3783013"/>
          <p14:tracePt t="143956" x="5692775" y="3783013"/>
          <p14:tracePt t="143973" x="5664200" y="3789363"/>
          <p14:tracePt t="144074" x="5668963" y="3789363"/>
          <p14:tracePt t="144074" x="5703888" y="3789363"/>
          <p14:tracePt t="144090" x="5749925" y="3789363"/>
          <p14:tracePt t="144107" x="5818188" y="3789363"/>
          <p14:tracePt t="144123" x="5880100" y="3783013"/>
          <p14:tracePt t="144140" x="5932488" y="3778250"/>
          <p14:tracePt t="144156" x="5954713" y="3778250"/>
          <p14:tracePt t="144173" x="5961063" y="3778250"/>
          <p14:tracePt t="144250" x="5954713" y="3778250"/>
          <p14:tracePt t="144273" x="5932488" y="3778250"/>
          <p14:tracePt t="144274" x="5897563" y="3778250"/>
          <p14:tracePt t="144290" x="5857875" y="3778250"/>
          <p14:tracePt t="144306" x="5811838" y="3778250"/>
          <p14:tracePt t="144323" x="5772150" y="3778250"/>
          <p14:tracePt t="144340" x="5754688" y="3778250"/>
          <p14:tracePt t="144410" x="5761038" y="3778250"/>
          <p14:tracePt t="144417" x="5783263" y="3778250"/>
          <p14:tracePt t="144426" x="5829300" y="3778250"/>
          <p14:tracePt t="144440" x="5864225" y="3771900"/>
          <p14:tracePt t="144456" x="5880100" y="3771900"/>
          <p14:tracePt t="144561" x="5875338" y="3771900"/>
          <p14:tracePt t="144573" x="5868988" y="3771900"/>
          <p14:tracePt t="144573" x="5829300" y="3771900"/>
          <p14:tracePt t="144589" x="5794375" y="3771900"/>
          <p14:tracePt t="144607" x="5761038" y="3771900"/>
          <p14:tracePt t="144623" x="5732463" y="3771900"/>
          <p14:tracePt t="144640" x="5721350" y="3771900"/>
          <p14:tracePt t="144714" x="5726113" y="3771900"/>
          <p14:tracePt t="144730" x="5732463" y="3771900"/>
          <p14:tracePt t="144739" x="5743575" y="3771900"/>
          <p14:tracePt t="144740" x="5765800" y="3771900"/>
          <p14:tracePt t="144756" x="5800725" y="3771900"/>
          <p14:tracePt t="144773" x="5851525" y="3765550"/>
          <p14:tracePt t="144789" x="5886450" y="3765550"/>
          <p14:tracePt t="144806" x="5921375" y="3765550"/>
          <p14:tracePt t="144823" x="5949950" y="3765550"/>
          <p14:tracePt t="144840" x="5965825" y="3765550"/>
          <p14:tracePt t="144856" x="5972175" y="3765550"/>
          <p14:tracePt t="145001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permanent fault occurs on the system at the indicated point.</a:t>
            </a:r>
          </a:p>
          <a:p>
            <a:endParaRPr lang="en-US" dirty="0" smtClean="0"/>
          </a:p>
          <a:p>
            <a:r>
              <a:rPr lang="en-US" dirty="0" smtClean="0"/>
              <a:t>The fault is isolated by a protective element in the system resulting in an open breaker.</a:t>
            </a:r>
          </a:p>
          <a:p>
            <a:endParaRPr lang="en-US" dirty="0"/>
          </a:p>
          <a:p>
            <a:r>
              <a:rPr lang="en-US" dirty="0"/>
              <a:t>Customers at all nodes downstream of the open </a:t>
            </a:r>
            <a:r>
              <a:rPr lang="en-US" dirty="0" smtClean="0"/>
              <a:t>protection device </a:t>
            </a:r>
            <a:r>
              <a:rPr lang="en-US" dirty="0"/>
              <a:t>will call in to report a power outage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utility dispatches a line crew to investigate.</a:t>
            </a:r>
          </a:p>
          <a:p>
            <a:endParaRPr lang="en-US" dirty="0"/>
          </a:p>
          <a:p>
            <a:r>
              <a:rPr lang="en-US" dirty="0"/>
              <a:t>Line crew locates the fault and </a:t>
            </a:r>
            <a:r>
              <a:rPr lang="en-US" dirty="0" smtClean="0"/>
              <a:t>determine that repairs will take a significant period of time.</a:t>
            </a:r>
          </a:p>
          <a:p>
            <a:endParaRPr lang="en-US" dirty="0"/>
          </a:p>
          <a:p>
            <a:r>
              <a:rPr lang="en-US" dirty="0" smtClean="0"/>
              <a:t>As a result the decision is made to reconfigure and transfer load to feeder 2.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Explosion 1 16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47505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038600" cy="408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8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71"/>
    </mc:Choice>
    <mc:Fallback xmlns="">
      <p:transition spd="slow" advTm="17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 animBg="1"/>
      <p:bldP spid="18" grpId="0" animBg="1"/>
    </p:bldLst>
  </p:timing>
  <p:extLst>
    <p:ext uri="{3A86A75C-4F4B-4683-9AE1-C65F6400EC91}">
      <p14:laserTraceLst xmlns:p14="http://schemas.microsoft.com/office/powerpoint/2010/main">
        <p14:tracePtLst>
          <p14:tracePt t="15229" x="5932488" y="3783013"/>
          <p14:tracePt t="15260" x="5926138" y="3778250"/>
          <p14:tracePt t="15260" x="5915025" y="3760788"/>
          <p14:tracePt t="15277" x="5892800" y="3749675"/>
          <p14:tracePt t="15293" x="5864225" y="3732213"/>
          <p14:tracePt t="15310" x="5846763" y="3725863"/>
          <p14:tracePt t="15326" x="5835650" y="3721100"/>
          <p14:tracePt t="15343" x="5818188" y="3714750"/>
          <p14:tracePt t="15359" x="5800725" y="3708400"/>
          <p14:tracePt t="15376" x="5789613" y="3708400"/>
          <p14:tracePt t="15409" x="5783263" y="3708400"/>
          <p14:tracePt t="15445" x="5778500" y="3708400"/>
          <p14:tracePt t="15461" x="5765800" y="3708400"/>
          <p14:tracePt t="15476" x="5754688" y="3708400"/>
          <p14:tracePt t="15477" x="5732463" y="3708400"/>
          <p14:tracePt t="15493" x="5708650" y="3708400"/>
          <p14:tracePt t="15526" x="5686425" y="3708400"/>
          <p14:tracePt t="15533" x="5675313" y="3708400"/>
          <p14:tracePt t="15549" x="5657850" y="3714750"/>
          <p14:tracePt t="15566" x="5646738" y="3721100"/>
          <p14:tracePt t="15582" x="5640388" y="3736975"/>
          <p14:tracePt t="15594" x="5640388" y="3754438"/>
          <p14:tracePt t="15610" x="5640388" y="3783013"/>
          <p14:tracePt t="15627" x="5651500" y="3806825"/>
          <p14:tracePt t="15644" x="5668963" y="3822700"/>
          <p14:tracePt t="15661" x="5686425" y="3840163"/>
          <p14:tracePt t="15677" x="5715000" y="3851275"/>
          <p14:tracePt t="15694" x="5754688" y="3857625"/>
          <p14:tracePt t="15711" x="5789613" y="3857625"/>
          <p14:tracePt t="15727" x="5818188" y="3857625"/>
          <p14:tracePt t="15744" x="5851525" y="3851275"/>
          <p14:tracePt t="15761" x="5886450" y="3835400"/>
          <p14:tracePt t="15777" x="5908675" y="3822700"/>
          <p14:tracePt t="15794" x="5926138" y="3800475"/>
          <p14:tracePt t="15810" x="5926138" y="3783013"/>
          <p14:tracePt t="15827" x="5926138" y="3771900"/>
          <p14:tracePt t="15844" x="5926138" y="3765550"/>
          <p14:tracePt t="15861" x="5921375" y="3754438"/>
          <p14:tracePt t="15877" x="5908675" y="3743325"/>
          <p14:tracePt t="15894" x="5892800" y="3732213"/>
          <p14:tracePt t="15910" x="5880100" y="3725863"/>
          <p14:tracePt t="15927" x="5868988" y="3721100"/>
          <p14:tracePt t="15944" x="5857875" y="3721100"/>
          <p14:tracePt t="15961" x="5851525" y="3721100"/>
          <p14:tracePt t="15977" x="5835650" y="3732213"/>
          <p14:tracePt t="15994" x="5818188" y="3760788"/>
          <p14:tracePt t="16011" x="5800725" y="3789363"/>
          <p14:tracePt t="16027" x="5800725" y="3817938"/>
          <p14:tracePt t="16044" x="5800725" y="3822700"/>
          <p14:tracePt t="16061" x="5807075" y="3835400"/>
          <p14:tracePt t="16077" x="5818188" y="3835400"/>
          <p14:tracePt t="16094" x="5846763" y="3829050"/>
          <p14:tracePt t="16110" x="5864225" y="3817938"/>
          <p14:tracePt t="16127" x="5868988" y="3800475"/>
          <p14:tracePt t="16144" x="5868988" y="3789363"/>
          <p14:tracePt t="16161" x="5868988" y="3778250"/>
          <p14:tracePt t="16177" x="5868988" y="3765550"/>
          <p14:tracePt t="16194" x="5857875" y="3754438"/>
          <p14:tracePt t="16210" x="5851525" y="3749675"/>
          <p14:tracePt t="16286" x="5851525" y="3754438"/>
          <p14:tracePt t="16294" x="5851525" y="3760788"/>
          <p14:tracePt t="16311" x="5851525" y="3771900"/>
          <p14:tracePt t="16312" x="5864225" y="3783013"/>
          <p14:tracePt t="16327" x="5868988" y="3789363"/>
          <p14:tracePt t="16344" x="5880100" y="3789363"/>
          <p14:tracePt t="16382" x="5886450" y="3789363"/>
          <p14:tracePt t="16414" x="5892800" y="3783013"/>
          <p14:tracePt t="16427" x="5892800" y="3778250"/>
          <p14:tracePt t="16430" x="5903913" y="3771900"/>
          <p14:tracePt t="16444" x="5915025" y="3760788"/>
          <p14:tracePt t="16460" x="5932488" y="3749675"/>
          <p14:tracePt t="16478" x="5949950" y="3743325"/>
          <p14:tracePt t="16494" x="5989638" y="3743325"/>
          <p14:tracePt t="16512" x="6011863" y="3743325"/>
          <p14:tracePt t="16527" x="6035675" y="3743325"/>
          <p14:tracePt t="16544" x="6040438" y="3743325"/>
          <p14:tracePt t="16560" x="6046788" y="3743325"/>
          <p14:tracePt t="16870" x="0" y="0"/>
        </p14:tracePtLst>
        <p14:tracePtLst>
          <p14:tracePt t="24826" x="5915025" y="3503613"/>
          <p14:tracePt t="24878" x="5915025" y="3497263"/>
          <p14:tracePt t="24926" x="5915025" y="3492500"/>
          <p14:tracePt t="24950" x="5908675" y="3492500"/>
          <p14:tracePt t="24958" x="5908675" y="3486150"/>
          <p14:tracePt t="24977" x="5903913" y="3479800"/>
          <p14:tracePt t="24993" x="5897563" y="3475038"/>
          <p14:tracePt t="25010" x="5892800" y="3468688"/>
          <p14:tracePt t="25046" x="5886450" y="3468688"/>
          <p14:tracePt t="25110" x="5880100" y="3468688"/>
          <p14:tracePt t="25166" x="5875338" y="3475038"/>
          <p14:tracePt t="25176" x="5864225" y="3486150"/>
          <p14:tracePt t="25182" x="5840413" y="3514725"/>
          <p14:tracePt t="25193" x="5822950" y="3543300"/>
          <p14:tracePt t="25210" x="5818188" y="3578225"/>
          <p14:tracePt t="25227" x="5818188" y="3606800"/>
          <p14:tracePt t="25243" x="5829300" y="3617913"/>
          <p14:tracePt t="25260" x="5840413" y="3617913"/>
          <p14:tracePt t="25276" x="5857875" y="3622675"/>
          <p14:tracePt t="25276" x="5864225" y="3622675"/>
          <p14:tracePt t="25294" x="5880100" y="3622675"/>
          <p14:tracePt t="25310" x="5915025" y="3622675"/>
          <p14:tracePt t="25327" x="5932488" y="3611563"/>
          <p14:tracePt t="25344" x="5943600" y="3594100"/>
          <p14:tracePt t="25360" x="5961063" y="3578225"/>
          <p14:tracePt t="25376" x="5961063" y="3571875"/>
          <p14:tracePt t="25393" x="5961063" y="3565525"/>
          <p14:tracePt t="25410" x="5961063" y="3560763"/>
          <p14:tracePt t="25427" x="5954713" y="3549650"/>
          <p14:tracePt t="25443" x="5949950" y="3543300"/>
          <p14:tracePt t="25460" x="5937250" y="3536950"/>
          <p14:tracePt t="25476" x="5932488" y="3536950"/>
          <p14:tracePt t="25493" x="5908675" y="3525838"/>
          <p14:tracePt t="25510" x="5903913" y="3525838"/>
          <p14:tracePt t="25527" x="5897563" y="3525838"/>
          <p14:tracePt t="25543" x="5886450" y="3525838"/>
          <p14:tracePt t="25560" x="5880100" y="3525838"/>
          <p14:tracePt t="25576" x="5875338" y="3525838"/>
          <p14:tracePt t="25593" x="5868988" y="3532188"/>
          <p14:tracePt t="25610" x="5857875" y="3554413"/>
          <p14:tracePt t="25627" x="5851525" y="3582988"/>
          <p14:tracePt t="25643" x="5851525" y="3611563"/>
          <p14:tracePt t="25660" x="5864225" y="3622675"/>
          <p14:tracePt t="25676" x="5868988" y="3622675"/>
          <p14:tracePt t="25693" x="5892800" y="3622675"/>
          <p14:tracePt t="25710" x="5921375" y="3622675"/>
          <p14:tracePt t="25727" x="5932488" y="3611563"/>
          <p14:tracePt t="25743" x="5943600" y="3600450"/>
          <p14:tracePt t="25760" x="5949950" y="3582988"/>
          <p14:tracePt t="25776" x="5949950" y="3571875"/>
          <p14:tracePt t="25793" x="5949950" y="3560763"/>
          <p14:tracePt t="25810" x="5943600" y="3549650"/>
          <p14:tracePt t="25827" x="5932488" y="3543300"/>
          <p14:tracePt t="25843" x="5915025" y="3536950"/>
          <p14:tracePt t="25860" x="5897563" y="3525838"/>
          <p14:tracePt t="25876" x="5886450" y="3525838"/>
          <p14:tracePt t="25893" x="5880100" y="3525838"/>
          <p14:tracePt t="25910" x="5875338" y="3536950"/>
          <p14:tracePt t="25926" x="5875338" y="3571875"/>
          <p14:tracePt t="25943" x="5875338" y="3600450"/>
          <p14:tracePt t="25960" x="5886450" y="3617913"/>
          <p14:tracePt t="25976" x="5903913" y="3617913"/>
          <p14:tracePt t="25993" x="5915025" y="3622675"/>
          <p14:tracePt t="26010" x="5932488" y="3622675"/>
          <p14:tracePt t="26026" x="5943600" y="3622675"/>
          <p14:tracePt t="26043" x="5954713" y="3606800"/>
          <p14:tracePt t="26060" x="5954713" y="3589338"/>
          <p14:tracePt t="26076" x="5954713" y="3578225"/>
          <p14:tracePt t="26093" x="5943600" y="3554413"/>
          <p14:tracePt t="26110" x="5921375" y="3543300"/>
          <p14:tracePt t="26126" x="5908675" y="3536950"/>
          <p14:tracePt t="26166" x="5903913" y="3536950"/>
          <p14:tracePt t="26176" x="5897563" y="3565525"/>
          <p14:tracePt t="26193" x="5897563" y="3594100"/>
          <p14:tracePt t="26210" x="5908675" y="3611563"/>
          <p14:tracePt t="26226" x="5921375" y="3617913"/>
          <p14:tracePt t="26243" x="5926138" y="3617913"/>
          <p14:tracePt t="26260" x="5937250" y="3617913"/>
          <p14:tracePt t="26277" x="5943600" y="3617913"/>
          <p14:tracePt t="26293" x="5954713" y="3617913"/>
          <p14:tracePt t="26310" x="5961063" y="3617913"/>
          <p14:tracePt t="26326" x="5961063" y="3611563"/>
          <p14:tracePt t="26398" x="5965825" y="3611563"/>
          <p14:tracePt t="26414" x="5978525" y="3611563"/>
          <p14:tracePt t="26426" x="5983288" y="3611563"/>
          <p14:tracePt t="26430" x="6007100" y="3611563"/>
          <p14:tracePt t="26443" x="6011863" y="3611563"/>
          <p14:tracePt t="26460" x="6029325" y="3611563"/>
          <p14:tracePt t="26477" x="6040438" y="3611563"/>
          <p14:tracePt t="26493" x="6046788" y="3606800"/>
          <p14:tracePt t="26510" x="6051550" y="3606800"/>
          <p14:tracePt t="26558" x="6057900" y="3606800"/>
          <p14:tracePt t="26582" x="6057900" y="3600450"/>
          <p14:tracePt t="26590" x="6064250" y="3600450"/>
          <p14:tracePt t="26603" x="6069013" y="3600450"/>
          <p14:tracePt t="26610" x="6069013" y="3594100"/>
          <p14:tracePt t="26742" x="6075363" y="3594100"/>
          <p14:tracePt t="26886" x="6080125" y="3594100"/>
          <p14:tracePt t="26894" x="6121400" y="3582988"/>
          <p14:tracePt t="26910" x="6132513" y="3571875"/>
          <p14:tracePt t="26926" x="6149975" y="3565525"/>
          <p14:tracePt t="26943" x="6165850" y="3560763"/>
          <p14:tracePt t="26960" x="6172200" y="3560763"/>
          <p14:tracePt t="26977" x="6183313" y="3554413"/>
          <p14:tracePt t="27022" x="6189663" y="3554413"/>
          <p14:tracePt t="27030" x="6189663" y="3549650"/>
          <p14:tracePt t="27046" x="6194425" y="3549650"/>
          <p14:tracePt t="27046" x="6194425" y="3543300"/>
          <p14:tracePt t="27067" x="6200775" y="3543300"/>
          <p14:tracePt t="27076" x="6211888" y="3543300"/>
          <p14:tracePt t="27093" x="6223000" y="3536950"/>
          <p14:tracePt t="27110" x="6229350" y="3532188"/>
          <p14:tracePt t="27126" x="6240463" y="3525838"/>
          <p14:tracePt t="27143" x="6246813" y="3525838"/>
          <p14:tracePt t="27182" x="6251575" y="3525838"/>
          <p14:tracePt t="27210" x="6257925" y="3525838"/>
          <p14:tracePt t="27210" x="6264275" y="3525838"/>
          <p14:tracePt t="27246" x="6269038" y="3525838"/>
          <p14:tracePt t="27246" x="6269038" y="3521075"/>
          <p14:tracePt t="27419" x="6264275" y="3521075"/>
          <p14:tracePt t="27446" x="6257925" y="3521075"/>
          <p14:tracePt t="27462" x="6251575" y="3521075"/>
          <p14:tracePt t="27476" x="6246813" y="3521075"/>
          <p14:tracePt t="27477" x="6235700" y="3521075"/>
          <p14:tracePt t="27493" x="6183313" y="3503613"/>
          <p14:tracePt t="27510" x="6143625" y="3497263"/>
          <p14:tracePt t="27526" x="6092825" y="3492500"/>
          <p14:tracePt t="27543" x="6057900" y="3486150"/>
          <p14:tracePt t="27560" x="6022975" y="3479800"/>
          <p14:tracePt t="27576" x="5983288" y="3479800"/>
          <p14:tracePt t="27593" x="5937250" y="3475038"/>
          <p14:tracePt t="27610" x="5880100" y="3468688"/>
          <p14:tracePt t="27626" x="5822950" y="3468688"/>
          <p14:tracePt t="27643" x="5754688" y="3457575"/>
          <p14:tracePt t="27660" x="5703888" y="3457575"/>
          <p14:tracePt t="27677" x="5635625" y="3451225"/>
          <p14:tracePt t="27693" x="5514975" y="3440113"/>
          <p14:tracePt t="27710" x="5451475" y="3435350"/>
          <p14:tracePt t="27726" x="5389563" y="3435350"/>
          <p14:tracePt t="27743" x="5349875" y="3435350"/>
          <p14:tracePt t="27760" x="5297488" y="3429000"/>
          <p14:tracePt t="27776" x="5240338" y="3429000"/>
          <p14:tracePt t="27793" x="5183188" y="3422650"/>
          <p14:tracePt t="27810" x="5126038" y="3417888"/>
          <p14:tracePt t="27827" x="5068888" y="3411538"/>
          <p14:tracePt t="27843" x="5011738" y="3406775"/>
          <p14:tracePt t="27860" x="4965700" y="3406775"/>
          <p14:tracePt t="27876" x="4914900" y="3400425"/>
          <p14:tracePt t="27893" x="4851400" y="3394075"/>
          <p14:tracePt t="27910" x="4811713" y="3389313"/>
          <p14:tracePt t="27927" x="4789488" y="3389313"/>
          <p14:tracePt t="27943" x="4765675" y="3389313"/>
          <p14:tracePt t="27960" x="4737100" y="3389313"/>
          <p14:tracePt t="27976" x="4714875" y="3389313"/>
          <p14:tracePt t="27993" x="4686300" y="3389313"/>
          <p14:tracePt t="28010" x="4675188" y="3389313"/>
          <p14:tracePt t="28027" x="4664075" y="3389313"/>
          <p14:tracePt t="28043" x="4651375" y="3389313"/>
          <p14:tracePt t="28060" x="4640263" y="3389313"/>
          <p14:tracePt t="28076" x="4629150" y="3389313"/>
          <p14:tracePt t="28093" x="4618038" y="3389313"/>
          <p14:tracePt t="28110" x="4606925" y="3389313"/>
          <p14:tracePt t="28127" x="4600575" y="3389313"/>
          <p14:tracePt t="28143" x="4594225" y="3389313"/>
          <p14:tracePt t="28160" x="4589463" y="3389313"/>
          <p14:tracePt t="28446" x="4589463" y="3394075"/>
          <p14:tracePt t="28453" x="4589463" y="3400425"/>
          <p14:tracePt t="28460" x="4589463" y="3411538"/>
          <p14:tracePt t="28476" x="4583113" y="3429000"/>
          <p14:tracePt t="28476" x="4583113" y="3435350"/>
          <p14:tracePt t="28493" x="4583113" y="3463925"/>
          <p14:tracePt t="28510" x="4583113" y="3492500"/>
          <p14:tracePt t="28527" x="4583113" y="3525838"/>
          <p14:tracePt t="28543" x="4583113" y="3554413"/>
          <p14:tracePt t="28560" x="4578350" y="3578225"/>
          <p14:tracePt t="28576" x="4578350" y="3600450"/>
          <p14:tracePt t="28593" x="4578350" y="3629025"/>
          <p14:tracePt t="28610" x="4583113" y="3657600"/>
          <p14:tracePt t="28627" x="4589463" y="3692525"/>
          <p14:tracePt t="28643" x="4589463" y="3736975"/>
          <p14:tracePt t="28660" x="4589463" y="3771900"/>
          <p14:tracePt t="28676" x="4594225" y="3806825"/>
          <p14:tracePt t="28676" x="4594225" y="3822700"/>
          <p14:tracePt t="28694" x="4594225" y="3851275"/>
          <p14:tracePt t="28710" x="4594225" y="3886200"/>
          <p14:tracePt t="28727" x="4594225" y="3914775"/>
          <p14:tracePt t="28743" x="4594225" y="3960813"/>
          <p14:tracePt t="28760" x="4594225" y="4011613"/>
          <p14:tracePt t="28776" x="4594225" y="4064000"/>
          <p14:tracePt t="28793" x="4594225" y="4121150"/>
          <p14:tracePt t="28809" x="4594225" y="4183063"/>
          <p14:tracePt t="28827" x="4594225" y="4246563"/>
          <p14:tracePt t="28843" x="4594225" y="4325938"/>
          <p14:tracePt t="28860" x="4594225" y="4400550"/>
          <p14:tracePt t="28876" x="4594225" y="4492625"/>
          <p14:tracePt t="28893" x="4600575" y="4618038"/>
          <p14:tracePt t="28910" x="4600575" y="4697413"/>
          <p14:tracePt t="28926" x="4600575" y="4772025"/>
          <p14:tracePt t="28943" x="4606925" y="4840288"/>
          <p14:tracePt t="28960" x="4611688" y="4914900"/>
          <p14:tracePt t="28976" x="4618038" y="4983163"/>
          <p14:tracePt t="28993" x="4622800" y="5051425"/>
          <p14:tracePt t="29009" x="4629150" y="5114925"/>
          <p14:tracePt t="29027" x="4629150" y="5154613"/>
          <p14:tracePt t="29043" x="4629150" y="5194300"/>
          <p14:tracePt t="29060" x="4629150" y="5235575"/>
          <p14:tracePt t="29076" x="4629150" y="5280025"/>
          <p14:tracePt t="29076" x="4635500" y="5308600"/>
          <p14:tracePt t="29093" x="4640263" y="5378450"/>
          <p14:tracePt t="29110" x="4646613" y="5446713"/>
          <p14:tracePt t="29126" x="4651375" y="5514975"/>
          <p14:tracePt t="29143" x="4651375" y="5578475"/>
          <p14:tracePt t="29160" x="4651375" y="5622925"/>
          <p14:tracePt t="29176" x="4651375" y="5664200"/>
          <p14:tracePt t="29193" x="4646613" y="5686425"/>
          <p14:tracePt t="29209" x="4640263" y="5708650"/>
          <p14:tracePt t="29226" x="4635500" y="5715000"/>
          <p14:tracePt t="29243" x="4635500" y="5721350"/>
          <p14:tracePt t="29613" x="4646613" y="5721350"/>
          <p14:tracePt t="29621" x="4668838" y="5721350"/>
          <p14:tracePt t="29629" x="4725988" y="5732463"/>
          <p14:tracePt t="29643" x="4800600" y="5743575"/>
          <p14:tracePt t="29660" x="4879975" y="5749925"/>
          <p14:tracePt t="29676" x="4972050" y="5749925"/>
          <p14:tracePt t="29693" x="5143500" y="5754688"/>
          <p14:tracePt t="29710" x="5268913" y="5754688"/>
          <p14:tracePt t="29726" x="5400675" y="5754688"/>
          <p14:tracePt t="29743" x="5532438" y="5754688"/>
          <p14:tracePt t="29759" x="5657850" y="5754688"/>
          <p14:tracePt t="29777" x="5765800" y="5754688"/>
          <p14:tracePt t="29793" x="5880100" y="5749925"/>
          <p14:tracePt t="29810" x="5972175" y="5749925"/>
          <p14:tracePt t="29826" x="6064250" y="5749925"/>
          <p14:tracePt t="29843" x="6154738" y="5749925"/>
          <p14:tracePt t="29859" x="6218238" y="5749925"/>
          <p14:tracePt t="29877" x="6280150" y="5749925"/>
          <p14:tracePt t="29893" x="6350000" y="5749925"/>
          <p14:tracePt t="29910" x="6389688" y="5749925"/>
          <p14:tracePt t="29926" x="6423025" y="5749925"/>
          <p14:tracePt t="29943" x="6451600" y="5749925"/>
          <p14:tracePt t="29959" x="6469063" y="5749925"/>
          <p14:tracePt t="29976" x="6492875" y="5749925"/>
          <p14:tracePt t="29993" x="6503988" y="5749925"/>
          <p14:tracePt t="30010" x="6515100" y="5749925"/>
          <p14:tracePt t="30026" x="6521450" y="5749925"/>
          <p14:tracePt t="30197" x="6521450" y="5743575"/>
          <p14:tracePt t="30202" x="6521450" y="5732463"/>
          <p14:tracePt t="30209" x="6515100" y="5697538"/>
          <p14:tracePt t="30226" x="6508750" y="5651500"/>
          <p14:tracePt t="30243" x="6503988" y="5594350"/>
          <p14:tracePt t="30259" x="6486525" y="5514975"/>
          <p14:tracePt t="30277" x="6469063" y="5435600"/>
          <p14:tracePt t="30293" x="6446838" y="5268913"/>
          <p14:tracePt t="30310" x="6423025" y="5154613"/>
          <p14:tracePt t="30326" x="6400800" y="5022850"/>
          <p14:tracePt t="30343" x="6378575" y="4879975"/>
          <p14:tracePt t="30359" x="6365875" y="4760913"/>
          <p14:tracePt t="30377" x="6354763" y="4651375"/>
          <p14:tracePt t="30393" x="6354763" y="4543425"/>
          <p14:tracePt t="30410" x="6343650" y="4435475"/>
          <p14:tracePt t="30426" x="6337300" y="4332288"/>
          <p14:tracePt t="30443" x="6337300" y="4229100"/>
          <p14:tracePt t="30459" x="6337300" y="4149725"/>
          <p14:tracePt t="30477" x="6337300" y="4064000"/>
          <p14:tracePt t="30493" x="6337300" y="3921125"/>
          <p14:tracePt t="30510" x="6337300" y="3835400"/>
          <p14:tracePt t="30526" x="6337300" y="3754438"/>
          <p14:tracePt t="30543" x="6337300" y="3703638"/>
          <p14:tracePt t="30559" x="6337300" y="3651250"/>
          <p14:tracePt t="30576" x="6337300" y="3606800"/>
          <p14:tracePt t="30593" x="6337300" y="3549650"/>
          <p14:tracePt t="30610" x="6337300" y="3503613"/>
          <p14:tracePt t="30626" x="6337300" y="3463925"/>
          <p14:tracePt t="30643" x="6337300" y="3440113"/>
          <p14:tracePt t="30659" x="6337300" y="3422650"/>
          <p14:tracePt t="30677" x="6337300" y="3417888"/>
          <p14:tracePt t="31070" x="0" y="0"/>
        </p14:tracePtLst>
        <p14:tracePtLst>
          <p14:tracePt t="60383" x="5794375" y="3783013"/>
          <p14:tracePt t="60455" x="5800725" y="3783013"/>
          <p14:tracePt t="60479" x="5800725" y="3778250"/>
          <p14:tracePt t="60503" x="5807075" y="3778250"/>
          <p14:tracePt t="60527" x="5811838" y="3778250"/>
          <p14:tracePt t="60535" x="5818188" y="3778250"/>
          <p14:tracePt t="60551" x="5835650" y="3778250"/>
          <p14:tracePt t="60560" x="5846763" y="3778250"/>
          <p14:tracePt t="60593" x="5851525" y="3778250"/>
          <p14:tracePt t="61247" x="5868988" y="3778250"/>
          <p14:tracePt t="61247" x="5892800" y="3778250"/>
          <p14:tracePt t="61260" x="5932488" y="3778250"/>
          <p14:tracePt t="61278" x="5994400" y="3778250"/>
          <p14:tracePt t="61293" x="6057900" y="3778250"/>
          <p14:tracePt t="61293" x="6092825" y="3778250"/>
          <p14:tracePt t="61311" x="6143625" y="3765550"/>
          <p14:tracePt t="61327" x="6183313" y="3760788"/>
          <p14:tracePt t="61344" x="6211888" y="3749675"/>
          <p14:tracePt t="61360" x="6235700" y="3736975"/>
          <p14:tracePt t="61377" x="6246813" y="3732213"/>
          <p14:tracePt t="61393" x="6246813" y="3721100"/>
          <p14:tracePt t="61411" x="6257925" y="3703638"/>
          <p14:tracePt t="61427" x="6264275" y="3697288"/>
          <p14:tracePt t="61444" x="6264275" y="3686175"/>
          <p14:tracePt t="61460" x="6264275" y="3679825"/>
          <p14:tracePt t="61477" x="6264275" y="3668713"/>
          <p14:tracePt t="61493" x="6264275" y="3657600"/>
          <p14:tracePt t="61510" x="6264275" y="3640138"/>
          <p14:tracePt t="61527" x="6264275" y="3622675"/>
          <p14:tracePt t="61544" x="6264275" y="3606800"/>
          <p14:tracePt t="61560" x="6257925" y="3589338"/>
          <p14:tracePt t="61577" x="6251575" y="3578225"/>
          <p14:tracePt t="61593" x="6240463" y="3560763"/>
          <p14:tracePt t="61611" x="6223000" y="3536950"/>
          <p14:tracePt t="61627" x="6207125" y="3514725"/>
          <p14:tracePt t="61644" x="6189663" y="3503613"/>
          <p14:tracePt t="61660" x="6183313" y="3497263"/>
          <p14:tracePt t="61677" x="6172200" y="3492500"/>
          <p14:tracePt t="61693" x="6165850" y="3492500"/>
          <p14:tracePt t="61710" x="6154738" y="3486150"/>
          <p14:tracePt t="61727" x="6149975" y="3486150"/>
          <p14:tracePt t="61744" x="6143625" y="3479800"/>
          <p14:tracePt t="61760" x="6126163" y="3475038"/>
          <p14:tracePt t="61777" x="6115050" y="3475038"/>
          <p14:tracePt t="61793" x="6092825" y="3475038"/>
          <p14:tracePt t="61811" x="6069013" y="3475038"/>
          <p14:tracePt t="61827" x="6046788" y="3475038"/>
          <p14:tracePt t="61844" x="6035675" y="3475038"/>
          <p14:tracePt t="61860" x="6018213" y="3475038"/>
          <p14:tracePt t="61877" x="6007100" y="3475038"/>
          <p14:tracePt t="61893" x="5994400" y="3475038"/>
          <p14:tracePt t="61893" x="5983288" y="3475038"/>
          <p14:tracePt t="61911" x="5978525" y="3475038"/>
          <p14:tracePt t="61927" x="5961063" y="3475038"/>
          <p14:tracePt t="61944" x="5949950" y="3475038"/>
          <p14:tracePt t="61960" x="5937250" y="3475038"/>
          <p14:tracePt t="61977" x="5926138" y="3475038"/>
          <p14:tracePt t="61993" x="5921375" y="3468688"/>
          <p14:tracePt t="62011" x="5908675" y="3468688"/>
          <p14:tracePt t="62055" x="5903913" y="3468688"/>
          <p14:tracePt t="62999" x="5908675" y="3468688"/>
          <p14:tracePt t="63039" x="5915025" y="3468688"/>
          <p14:tracePt t="64103" x="5915025" y="3463925"/>
          <p14:tracePt t="64159" x="5915025" y="3457575"/>
          <p14:tracePt t="64191" x="5921375" y="3457575"/>
          <p14:tracePt t="64214" x="5921375" y="3451225"/>
          <p14:tracePt t="64231" x="5926138" y="3446463"/>
          <p14:tracePt t="64239" x="5926138" y="3440113"/>
          <p14:tracePt t="64260" x="5932488" y="3435350"/>
          <p14:tracePt t="64260" x="5937250" y="3422650"/>
          <p14:tracePt t="64277" x="5943600" y="3417888"/>
          <p14:tracePt t="64294" x="5943600" y="3411538"/>
          <p14:tracePt t="64454" x="5943600" y="3422650"/>
          <p14:tracePt t="64463" x="5932488" y="3435350"/>
          <p14:tracePt t="64478" x="5921375" y="3457575"/>
          <p14:tracePt t="64493" x="5903913" y="3479800"/>
          <p14:tracePt t="64510" x="5875338" y="3514725"/>
          <p14:tracePt t="64527" x="5864225" y="3532188"/>
          <p14:tracePt t="64543" x="5857875" y="3536950"/>
          <p14:tracePt t="64560" x="5851525" y="3543300"/>
          <p14:tracePt t="64576" x="5846763" y="3549650"/>
          <p14:tracePt t="64593" x="5846763" y="3554413"/>
          <p14:tracePt t="64871" x="5857875" y="3554413"/>
          <p14:tracePt t="64879" x="5875338" y="3554413"/>
          <p14:tracePt t="64879" x="5892800" y="3554413"/>
          <p14:tracePt t="64893" x="5943600" y="3554413"/>
          <p14:tracePt t="64893" x="5972175" y="3554413"/>
          <p14:tracePt t="64911" x="6029325" y="3549650"/>
          <p14:tracePt t="64927" x="6057900" y="3536950"/>
          <p14:tracePt t="64944" x="6069013" y="3532188"/>
          <p14:tracePt t="64960" x="6075363" y="3532188"/>
          <p14:tracePt t="65342" x="6075363" y="3525838"/>
          <p14:tracePt t="65390" x="6069013" y="3525838"/>
          <p14:tracePt t="65454" x="6069013" y="3521075"/>
          <p14:tracePt t="65503" x="6064250" y="3521075"/>
          <p14:tracePt t="65591" x="6057900" y="3521075"/>
          <p14:tracePt t="65663" x="6051550" y="3521075"/>
          <p14:tracePt t="65687" x="6051550" y="3514725"/>
          <p14:tracePt t="65694" x="6046788" y="3514725"/>
          <p14:tracePt t="65710" x="6040438" y="3514725"/>
          <p14:tracePt t="66367" x="6040438" y="3508375"/>
          <p14:tracePt t="66391" x="6040438" y="3503613"/>
          <p14:tracePt t="66392" x="6035675" y="3503613"/>
          <p14:tracePt t="66410" x="6035675" y="3497263"/>
          <p14:tracePt t="66427" x="6035675" y="3492500"/>
          <p14:tracePt t="66574" x="6029325" y="3492500"/>
          <p14:tracePt t="66822" x="6022975" y="3492500"/>
          <p14:tracePt t="66870" x="6018213" y="3497263"/>
          <p14:tracePt t="67606" x="6022975" y="3497263"/>
          <p14:tracePt t="67613" x="6040438" y="3497263"/>
          <p14:tracePt t="67626" x="6075363" y="3497263"/>
          <p14:tracePt t="67643" x="6115050" y="3497263"/>
          <p14:tracePt t="67660" x="6154738" y="3497263"/>
          <p14:tracePt t="67676" x="6207125" y="3497263"/>
          <p14:tracePt t="67710" x="6246813" y="3497263"/>
          <p14:tracePt t="67710" x="6280150" y="3497263"/>
          <p14:tracePt t="67727" x="6286500" y="3497263"/>
          <p14:tracePt t="67942" x="6286500" y="3503613"/>
          <p14:tracePt t="67943" x="6286500" y="3521075"/>
          <p14:tracePt t="67960" x="6297613" y="3565525"/>
          <p14:tracePt t="67977" x="6303963" y="3606800"/>
          <p14:tracePt t="67993" x="6308725" y="3663950"/>
          <p14:tracePt t="68011" x="6315075" y="3725863"/>
          <p14:tracePt t="68027" x="6321425" y="3800475"/>
          <p14:tracePt t="68044" x="6326188" y="3879850"/>
          <p14:tracePt t="68061" x="6332538" y="3965575"/>
          <p14:tracePt t="68078" x="6343650" y="4064000"/>
          <p14:tracePt t="68094" x="6361113" y="4154488"/>
          <p14:tracePt t="68111" x="6372225" y="4308475"/>
          <p14:tracePt t="68127" x="6372225" y="4411663"/>
          <p14:tracePt t="68144" x="6383338" y="4521200"/>
          <p14:tracePt t="68160" x="6389688" y="4629150"/>
          <p14:tracePt t="68178" x="6400800" y="4732338"/>
          <p14:tracePt t="68194" x="6411913" y="4840288"/>
          <p14:tracePt t="68211" x="6418263" y="4921250"/>
          <p14:tracePt t="68227" x="6423025" y="4994275"/>
          <p14:tracePt t="68245" x="6423025" y="5068888"/>
          <p14:tracePt t="68261" x="6429375" y="5143500"/>
          <p14:tracePt t="68278" x="6435725" y="5222875"/>
          <p14:tracePt t="68294" x="6440488" y="5297488"/>
          <p14:tracePt t="68311" x="6440488" y="5372100"/>
          <p14:tracePt t="68327" x="6440488" y="5411788"/>
          <p14:tracePt t="68345" x="6440488" y="5446713"/>
          <p14:tracePt t="68361" x="6435725" y="5480050"/>
          <p14:tracePt t="68378" x="6429375" y="5514975"/>
          <p14:tracePt t="68394" x="6429375" y="5543550"/>
          <p14:tracePt t="68411" x="6423025" y="5565775"/>
          <p14:tracePt t="68427" x="6423025" y="5594350"/>
          <p14:tracePt t="68445" x="6423025" y="5611813"/>
          <p14:tracePt t="68460" x="6423025" y="5629275"/>
          <p14:tracePt t="68478" x="6418263" y="5635625"/>
          <p14:tracePt t="68494" x="6411913" y="5640388"/>
          <p14:tracePt t="68511" x="6411913" y="5651500"/>
          <p14:tracePt t="68527" x="6407150" y="5651500"/>
          <p14:tracePt t="68663" x="6407150" y="5646738"/>
          <p14:tracePt t="68695" x="6407150" y="5640388"/>
          <p14:tracePt t="68695" x="6407150" y="5635625"/>
          <p14:tracePt t="68711" x="6407150" y="5622925"/>
          <p14:tracePt t="68712" x="6407150" y="5589588"/>
          <p14:tracePt t="68727" x="6407150" y="5543550"/>
          <p14:tracePt t="68745" x="6400800" y="5475288"/>
          <p14:tracePt t="68761" x="6400800" y="5383213"/>
          <p14:tracePt t="68778" x="6389688" y="5280025"/>
          <p14:tracePt t="68794" x="6378575" y="5178425"/>
          <p14:tracePt t="68811" x="6361113" y="5075238"/>
          <p14:tracePt t="68827" x="6354763" y="4978400"/>
          <p14:tracePt t="68844" x="6350000" y="4897438"/>
          <p14:tracePt t="68861" x="6343650" y="4818063"/>
          <p14:tracePt t="68878" x="6343650" y="4760913"/>
          <p14:tracePt t="68894" x="6337300" y="4714875"/>
          <p14:tracePt t="68911" x="6332538" y="4664075"/>
          <p14:tracePt t="68927" x="6326188" y="4646613"/>
          <p14:tracePt t="68944" x="6326188" y="4622800"/>
          <p14:tracePt t="68961" x="6326188" y="4611688"/>
          <p14:tracePt t="68978" x="6326188" y="4606925"/>
          <p14:tracePt t="68994" x="6321425" y="4606925"/>
          <p14:tracePt t="69011" x="6321425" y="4600575"/>
          <p14:tracePt t="69027" x="6321425" y="4594225"/>
          <p14:tracePt t="69304" x="0" y="0"/>
        </p14:tracePtLst>
        <p14:tracePtLst>
          <p14:tracePt t="143463" x="6069013" y="3806825"/>
          <p14:tracePt t="143464" x="6057900" y="3794125"/>
          <p14:tracePt t="143476" x="6029325" y="3783013"/>
          <p14:tracePt t="143492" x="6000750" y="3771900"/>
          <p14:tracePt t="143509" x="5983288" y="3760788"/>
          <p14:tracePt t="143526" x="5954713" y="3743325"/>
          <p14:tracePt t="143542" x="5921375" y="3725863"/>
          <p14:tracePt t="143559" x="5897563" y="3708400"/>
          <p14:tracePt t="143576" x="5880100" y="3703638"/>
          <p14:tracePt t="143592" x="5857875" y="3692525"/>
          <p14:tracePt t="143609" x="5840413" y="3679825"/>
          <p14:tracePt t="143631" x="5829300" y="3675063"/>
          <p14:tracePt t="143647" x="5807075" y="3668713"/>
          <p14:tracePt t="143663" x="5794375" y="3663950"/>
          <p14:tracePt t="143679" x="5783263" y="3663950"/>
          <p14:tracePt t="143709" x="5778500" y="3663950"/>
          <p14:tracePt t="143726" x="5772150" y="3663950"/>
          <p14:tracePt t="143727" x="5749925" y="3697288"/>
          <p14:tracePt t="143743" x="5715000" y="3760788"/>
          <p14:tracePt t="143759" x="5715000" y="3806825"/>
          <p14:tracePt t="143776" x="5715000" y="3829050"/>
          <p14:tracePt t="143792" x="5726113" y="3851275"/>
          <p14:tracePt t="143809" x="5732463" y="3851275"/>
          <p14:tracePt t="143826" x="5743575" y="3857625"/>
          <p14:tracePt t="143843" x="5749925" y="3857625"/>
          <p14:tracePt t="143859" x="5765800" y="3857625"/>
          <p14:tracePt t="143876" x="5783263" y="3840163"/>
          <p14:tracePt t="143892" x="5807075" y="3817938"/>
          <p14:tracePt t="143910" x="5818188" y="3800475"/>
          <p14:tracePt t="143926" x="5829300" y="3783013"/>
          <p14:tracePt t="143926" x="5835650" y="3778250"/>
          <p14:tracePt t="143943" x="5835650" y="3765550"/>
          <p14:tracePt t="143959" x="5835650" y="3736975"/>
          <p14:tracePt t="143976" x="5822950" y="3714750"/>
          <p14:tracePt t="143992" x="5811838" y="3697288"/>
          <p14:tracePt t="144009" x="5800725" y="3679825"/>
          <p14:tracePt t="144026" x="5794375" y="3679825"/>
          <p14:tracePt t="144087" x="5789613" y="3679825"/>
          <p14:tracePt t="144093" x="5778500" y="3721100"/>
          <p14:tracePt t="144109" x="5765800" y="3778250"/>
          <p14:tracePt t="144126" x="5761038" y="3863975"/>
          <p14:tracePt t="144143" x="5761038" y="3892550"/>
          <p14:tracePt t="144159" x="5794375" y="3937000"/>
          <p14:tracePt t="144176" x="5807075" y="3943350"/>
          <p14:tracePt t="144192" x="5811838" y="3943350"/>
          <p14:tracePt t="144210" x="5822950" y="3943350"/>
          <p14:tracePt t="144226" x="5846763" y="3932238"/>
          <p14:tracePt t="144242" x="5857875" y="3914775"/>
          <p14:tracePt t="144275" x="5864225" y="3903663"/>
          <p14:tracePt t="144276" x="5868988" y="3897313"/>
          <p14:tracePt t="144294" x="5868988" y="3886200"/>
          <p14:tracePt t="144309" x="5875338" y="3879850"/>
          <p14:tracePt t="144326" x="5875338" y="3868738"/>
          <p14:tracePt t="144342" x="5875338" y="3851275"/>
          <p14:tracePt t="144360" x="5875338" y="3846513"/>
          <p14:tracePt t="144399" x="5875338" y="3840163"/>
          <p14:tracePt t="144409" x="5875338" y="3835400"/>
          <p14:tracePt t="144415" x="5880100" y="3835400"/>
          <p14:tracePt t="144426" x="5886450" y="3835400"/>
          <p14:tracePt t="144527" x="5886450" y="3829050"/>
          <p14:tracePt t="144543" x="5886450" y="3822700"/>
          <p14:tracePt t="144551" x="5886450" y="3817938"/>
          <p14:tracePt t="144559" x="5886450" y="3806825"/>
          <p14:tracePt t="144576" x="5886450" y="3789363"/>
          <p14:tracePt t="144593" x="5886450" y="3771900"/>
          <p14:tracePt t="144609" x="5880100" y="3754438"/>
          <p14:tracePt t="144626" x="5875338" y="3736975"/>
          <p14:tracePt t="144642" x="5868988" y="3725863"/>
          <p14:tracePt t="144659" x="5864225" y="3721100"/>
          <p14:tracePt t="144676" x="5857875" y="3721100"/>
          <p14:tracePt t="144693" x="5857875" y="3714750"/>
          <p14:tracePt t="144709" x="5851525" y="3714750"/>
          <p14:tracePt t="144743" x="5846763" y="3714750"/>
          <p14:tracePt t="144775" x="5840413" y="3714750"/>
          <p14:tracePt t="144799" x="5835650" y="3714750"/>
          <p14:tracePt t="144809" x="5822950" y="3721100"/>
          <p14:tracePt t="144809" x="5800725" y="3736975"/>
          <p14:tracePt t="144826" x="5789613" y="3743325"/>
          <p14:tracePt t="144842" x="5778500" y="3754438"/>
          <p14:tracePt t="144911" x="5783263" y="3760788"/>
          <p14:tracePt t="144917" x="5800725" y="3771900"/>
          <p14:tracePt t="144926" x="5840413" y="3811588"/>
          <p14:tracePt t="144942" x="5864225" y="3822700"/>
          <p14:tracePt t="144960" x="5897563" y="3822700"/>
          <p14:tracePt t="144976" x="5921375" y="3822700"/>
          <p14:tracePt t="144993" x="5937250" y="3811588"/>
          <p14:tracePt t="145009" x="5949950" y="3800475"/>
          <p14:tracePt t="145026" x="5954713" y="3789363"/>
          <p14:tracePt t="145042" x="5954713" y="3783013"/>
          <p14:tracePt t="145059" x="5954713" y="3771900"/>
          <p14:tracePt t="145076" x="5954713" y="3760788"/>
          <p14:tracePt t="145092" x="5949950" y="3754438"/>
          <p14:tracePt t="145109" x="5943600" y="3749675"/>
          <p14:tracePt t="145126" x="5937250" y="3743325"/>
          <p14:tracePt t="145142" x="5926138" y="3736975"/>
          <p14:tracePt t="145160" x="5921375" y="3736975"/>
          <p14:tracePt t="145175" x="5915025" y="3736975"/>
          <p14:tracePt t="145192" x="5908675" y="3736975"/>
          <p14:tracePt t="145209" x="5908675" y="3732213"/>
          <p14:tracePt t="145226" x="5903913" y="3732213"/>
          <p14:tracePt t="145242" x="5897563" y="3725863"/>
          <p14:tracePt t="145259" x="5886450" y="3725863"/>
          <p14:tracePt t="145275" x="5875338" y="3725863"/>
          <p14:tracePt t="145293" x="5868988" y="3725863"/>
          <p14:tracePt t="145309" x="5857875" y="3725863"/>
          <p14:tracePt t="145327" x="5846763" y="3725863"/>
          <p14:tracePt t="145342" x="5835650" y="3725863"/>
          <p14:tracePt t="145360" x="5829300" y="3725863"/>
          <p14:tracePt t="145495" x="5829300" y="3721100"/>
          <p14:tracePt t="145513" x="5829300" y="3714750"/>
          <p14:tracePt t="145575" x="5829300" y="3725863"/>
          <p14:tracePt t="145579" x="5835650" y="3760788"/>
          <p14:tracePt t="145592" x="5835650" y="3783013"/>
          <p14:tracePt t="145609" x="5835650" y="3800475"/>
          <p14:tracePt t="145626" x="5840413" y="3800475"/>
          <p14:tracePt t="145703" x="5840413" y="3794125"/>
          <p14:tracePt t="145711" x="5840413" y="3778250"/>
          <p14:tracePt t="145726" x="5835650" y="3771900"/>
          <p14:tracePt t="145742" x="5829300" y="3743325"/>
          <p14:tracePt t="145759" x="5829300" y="3725863"/>
          <p14:tracePt t="145775" x="5829300" y="3714750"/>
          <p14:tracePt t="145863" x="5829300" y="3721100"/>
          <p14:tracePt t="145876" x="5829300" y="3732213"/>
          <p14:tracePt t="145877" x="5835650" y="3771900"/>
          <p14:tracePt t="145892" x="5835650" y="3794125"/>
          <p14:tracePt t="145910" x="5840413" y="3806825"/>
          <p14:tracePt t="145999" x="5840413" y="3794125"/>
          <p14:tracePt t="146007" x="5840413" y="3783013"/>
          <p14:tracePt t="146009" x="5840413" y="3754438"/>
          <p14:tracePt t="146025" x="5840413" y="3725863"/>
          <p14:tracePt t="146043" x="5840413" y="3703638"/>
          <p14:tracePt t="146059" x="5840413" y="3686175"/>
          <p14:tracePt t="146076" x="5840413" y="3679825"/>
          <p14:tracePt t="146143" x="5840413" y="3697288"/>
          <p14:tracePt t="146144" x="5840413" y="3736975"/>
          <p14:tracePt t="146175" x="5840413" y="3765550"/>
          <p14:tracePt t="146176" x="5840413" y="3771900"/>
          <p14:tracePt t="146192" x="5840413" y="3778250"/>
          <p14:tracePt t="146271" x="5840413" y="3771900"/>
          <p14:tracePt t="146279" x="5840413" y="3765550"/>
          <p14:tracePt t="146279" x="5840413" y="3754438"/>
          <p14:tracePt t="146295" x="5840413" y="3725863"/>
          <p14:tracePt t="146309" x="5840413" y="3708400"/>
          <p14:tracePt t="146326" x="5840413" y="3697288"/>
          <p14:tracePt t="146343" x="5840413" y="3692525"/>
          <p14:tracePt t="146407" x="5840413" y="3697288"/>
          <p14:tracePt t="146407" x="5840413" y="3725863"/>
          <p14:tracePt t="146425" x="5846763" y="3749675"/>
          <p14:tracePt t="146443" x="5846763" y="3760788"/>
          <p14:tracePt t="146459" x="5851525" y="3760788"/>
          <p14:tracePt t="146567" x="5851525" y="3754438"/>
          <p14:tracePt t="146591" x="5851525" y="3749675"/>
          <p14:tracePt t="148023" x="5857875" y="3749675"/>
          <p14:tracePt t="148095" x="5857875" y="3743325"/>
          <p14:tracePt t="148109" x="5864225" y="3743325"/>
          <p14:tracePt t="148125" x="5868988" y="3743325"/>
          <p14:tracePt t="148126" x="5880100" y="3725863"/>
          <p14:tracePt t="148142" x="5908675" y="3692525"/>
          <p14:tracePt t="148159" x="5921375" y="3668713"/>
          <p14:tracePt t="148175" x="5932488" y="3651250"/>
          <p14:tracePt t="148193" x="5949950" y="3629025"/>
          <p14:tracePt t="148209" x="5949950" y="3611563"/>
          <p14:tracePt t="148226" x="5961063" y="3600450"/>
          <p14:tracePt t="148242" x="5961063" y="3578225"/>
          <p14:tracePt t="148259" x="5965825" y="3560763"/>
          <p14:tracePt t="148275" x="5978525" y="3536950"/>
          <p14:tracePt t="148293" x="5978525" y="3514725"/>
          <p14:tracePt t="148309" x="5983288" y="3497263"/>
          <p14:tracePt t="148326" x="5989638" y="3475038"/>
          <p14:tracePt t="148342" x="5989638" y="3451225"/>
          <p14:tracePt t="148360" x="5989638" y="3435350"/>
          <p14:tracePt t="148375" x="5994400" y="3429000"/>
          <p14:tracePt t="148392" x="5994400" y="3417888"/>
          <p14:tracePt t="148409" x="5994400" y="3411538"/>
          <p14:tracePt t="148583" x="5989638" y="3411538"/>
          <p14:tracePt t="148607" x="5983288" y="3417888"/>
          <p14:tracePt t="148613" x="5965825" y="3429000"/>
          <p14:tracePt t="148626" x="5949950" y="3440113"/>
          <p14:tracePt t="148642" x="5937250" y="3451225"/>
          <p14:tracePt t="148659" x="5926138" y="3463925"/>
          <p14:tracePt t="148675" x="5915025" y="3463925"/>
          <p14:tracePt t="148815" x="5921375" y="3457575"/>
          <p14:tracePt t="148825" x="5937250" y="3451225"/>
          <p14:tracePt t="148826" x="5965825" y="3435350"/>
          <p14:tracePt t="148842" x="5978525" y="3422650"/>
          <p14:tracePt t="148859" x="5983288" y="3411538"/>
          <p14:tracePt t="148876" x="5989638" y="3411538"/>
          <p14:tracePt t="149007" x="5983288" y="3411538"/>
          <p14:tracePt t="149011" x="5961063" y="3435350"/>
          <p14:tracePt t="149025" x="5932488" y="3451225"/>
          <p14:tracePt t="149042" x="5908675" y="3468688"/>
          <p14:tracePt t="149059" x="5892800" y="3479800"/>
          <p14:tracePt t="149075" x="5880100" y="3492500"/>
          <p14:tracePt t="149092" x="5875338" y="3492500"/>
          <p14:tracePt t="149207" x="5880100" y="3492500"/>
          <p14:tracePt t="149209" x="5892800" y="3479800"/>
          <p14:tracePt t="149225" x="5908675" y="3468688"/>
          <p14:tracePt t="149243" x="5921375" y="3457575"/>
          <p14:tracePt t="149259" x="5932488" y="3451225"/>
          <p14:tracePt t="149276" x="5932488" y="3446463"/>
          <p14:tracePt t="149399" x="5926138" y="3457575"/>
          <p14:tracePt t="149399" x="5908675" y="3468688"/>
          <p14:tracePt t="149407" x="5880100" y="3486150"/>
          <p14:tracePt t="149425" x="5864225" y="3503613"/>
          <p14:tracePt t="149442" x="5846763" y="3514725"/>
          <p14:tracePt t="149459" x="5835650" y="3525838"/>
          <p14:tracePt t="149476" x="5829300" y="3525838"/>
          <p14:tracePt t="149735" x="5840413" y="3525838"/>
          <p14:tracePt t="149743" x="5851525" y="3514725"/>
          <p14:tracePt t="149743" x="5875338" y="3508375"/>
          <p14:tracePt t="149759" x="5903913" y="3497263"/>
          <p14:tracePt t="149776" x="5926138" y="3486150"/>
          <p14:tracePt t="149792" x="5943600" y="3479800"/>
          <p14:tracePt t="149809" x="5949950" y="3475038"/>
          <p14:tracePt t="150511" x="5943600" y="3475038"/>
          <p14:tracePt t="150519" x="5937250" y="3479800"/>
          <p14:tracePt t="150527" x="5921375" y="3492500"/>
          <p14:tracePt t="150542" x="5908675" y="3497263"/>
          <p14:tracePt t="150558" x="5897563" y="3503613"/>
          <p14:tracePt t="150775" x="5908675" y="3503613"/>
          <p14:tracePt t="150783" x="5932488" y="3492500"/>
          <p14:tracePt t="150792" x="5949950" y="3479800"/>
          <p14:tracePt t="150809" x="5965825" y="3475038"/>
          <p14:tracePt t="150825" x="5972175" y="3475038"/>
          <p14:tracePt t="151055" x="5978525" y="3475038"/>
          <p14:tracePt t="151407" x="5978525" y="3479800"/>
          <p14:tracePt t="151455" x="5978525" y="3486150"/>
          <p14:tracePt t="151471" x="5978525" y="3492500"/>
          <p14:tracePt t="151479" x="5978525" y="3497263"/>
          <p14:tracePt t="151492" x="5978525" y="3503613"/>
          <p14:tracePt t="151508" x="5978525" y="3508375"/>
          <p14:tracePt t="151703" x="5978525" y="3514725"/>
          <p14:tracePt t="151711" x="5978525" y="3521075"/>
          <p14:tracePt t="151725" x="5983288" y="3521075"/>
          <p14:tracePt t="151742" x="5983288" y="3525838"/>
          <p14:tracePt t="153622" x="5983288" y="3532188"/>
          <p14:tracePt t="153631" x="5983288" y="3536950"/>
          <p14:tracePt t="153642" x="5983288" y="3549650"/>
          <p14:tracePt t="153658" x="5983288" y="3560763"/>
          <p14:tracePt t="153675" x="5983288" y="3571875"/>
          <p14:tracePt t="153692" x="5983288" y="3582988"/>
          <p14:tracePt t="153726" x="5983288" y="3589338"/>
          <p14:tracePt t="153751" x="5983288" y="3594100"/>
          <p14:tracePt t="153761" x="5983288" y="3600450"/>
          <p14:tracePt t="153791" x="5983288" y="3606800"/>
          <p14:tracePt t="153792" x="5983288" y="3611563"/>
          <p14:tracePt t="153808" x="5983288" y="3617913"/>
          <p14:tracePt t="153825" x="5983288" y="3622675"/>
          <p14:tracePt t="153842" x="5983288" y="3629025"/>
          <p14:tracePt t="153858" x="5983288" y="3635375"/>
          <p14:tracePt t="153875" x="5983288" y="3646488"/>
          <p14:tracePt t="153891" x="5983288" y="3651250"/>
          <p14:tracePt t="153908" x="5983288" y="3657600"/>
          <p14:tracePt t="153925" x="5983288" y="3663950"/>
          <p14:tracePt t="153942" x="5983288" y="3668713"/>
          <p14:tracePt t="153958" x="5983288" y="3679825"/>
          <p14:tracePt t="153976" x="5983288" y="3686175"/>
          <p14:tracePt t="154046" x="5983288" y="3692525"/>
          <p14:tracePt t="154060" x="5983288" y="3697288"/>
          <p14:tracePt t="154278" x="5978525" y="3697288"/>
          <p14:tracePt t="154359" x="5972175" y="3692525"/>
          <p14:tracePt t="154359" x="5972175" y="3686175"/>
          <p14:tracePt t="154375" x="5965825" y="3675063"/>
          <p14:tracePt t="154392" x="5961063" y="3668713"/>
          <p14:tracePt t="154408" x="5954713" y="3657600"/>
          <p14:tracePt t="154425" x="5954713" y="3646488"/>
          <p14:tracePt t="154441" x="5949950" y="3640138"/>
          <p14:tracePt t="154459" x="5943600" y="3640138"/>
          <p14:tracePt t="154475" x="5943600" y="3635375"/>
          <p14:tracePt t="154492" x="5943600" y="3629025"/>
          <p14:tracePt t="154534" x="5937250" y="3629025"/>
          <p14:tracePt t="154542" x="5937250" y="3622675"/>
          <p14:tracePt t="154663" x="5932488" y="3622675"/>
          <p14:tracePt t="154686" x="5926138" y="3622675"/>
          <p14:tracePt t="154695" x="5921375" y="3622675"/>
          <p14:tracePt t="154710" x="5915025" y="3622675"/>
          <p14:tracePt t="154726" x="5903913" y="3622675"/>
          <p14:tracePt t="154741" x="5897563" y="3622675"/>
          <p14:tracePt t="154742" x="5875338" y="3622675"/>
          <p14:tracePt t="154759" x="5864225" y="3622675"/>
          <p14:tracePt t="154775" x="5857875" y="3622675"/>
          <p14:tracePt t="155111" x="5851525" y="3622675"/>
          <p14:tracePt t="155127" x="5846763" y="3622675"/>
          <p14:tracePt t="155127" x="5840413" y="3622675"/>
          <p14:tracePt t="155141" x="5818188" y="3611563"/>
          <p14:tracePt t="155159" x="5800725" y="3611563"/>
          <p14:tracePt t="155175" x="5783263" y="3606800"/>
          <p14:tracePt t="155192" x="5761038" y="3600450"/>
          <p14:tracePt t="155208" x="5743575" y="3600450"/>
          <p14:tracePt t="155225" x="5715000" y="3600450"/>
          <p14:tracePt t="155241" x="5692775" y="3600450"/>
          <p14:tracePt t="155259" x="5668963" y="3600450"/>
          <p14:tracePt t="155275" x="5640388" y="3600450"/>
          <p14:tracePt t="155292" x="5611813" y="3600450"/>
          <p14:tracePt t="155308" x="5583238" y="3600450"/>
          <p14:tracePt t="155325" x="5543550" y="3600450"/>
          <p14:tracePt t="155341" x="5492750" y="3600450"/>
          <p14:tracePt t="155341" x="5468938" y="3600450"/>
          <p14:tracePt t="155359" x="5418138" y="3600450"/>
          <p14:tracePt t="155375" x="5365750" y="3600450"/>
          <p14:tracePt t="155392" x="5308600" y="3600450"/>
          <p14:tracePt t="155408" x="5246688" y="3600450"/>
          <p14:tracePt t="155426" x="5194300" y="3600450"/>
          <p14:tracePt t="155442" x="5149850" y="3600450"/>
          <p14:tracePt t="155459" x="5108575" y="3600450"/>
          <p14:tracePt t="155476" x="5068888" y="3600450"/>
          <p14:tracePt t="155493" x="5040313" y="3594100"/>
          <p14:tracePt t="155509" x="5018088" y="3594100"/>
          <p14:tracePt t="155526" x="4989513" y="3594100"/>
          <p14:tracePt t="155542" x="4978400" y="3594100"/>
          <p14:tracePt t="155542" x="4972050" y="3594100"/>
          <p14:tracePt t="155560" x="4965700" y="3594100"/>
          <p14:tracePt t="155848" x="4972050" y="3600450"/>
          <p14:tracePt t="155855" x="4983163" y="3600450"/>
          <p14:tracePt t="155863" x="5018088" y="3611563"/>
          <p14:tracePt t="155877" x="5064125" y="3629025"/>
          <p14:tracePt t="155892" x="5114925" y="3646488"/>
          <p14:tracePt t="155910" x="5178425" y="3668713"/>
          <p14:tracePt t="155926" x="5240338" y="3686175"/>
          <p14:tracePt t="155943" x="5303838" y="3708400"/>
          <p14:tracePt t="155959" x="5383213" y="3743325"/>
          <p14:tracePt t="155977" x="5422900" y="3778250"/>
          <p14:tracePt t="155992" x="5464175" y="3811588"/>
          <p14:tracePt t="156009" x="5514975" y="3851275"/>
          <p14:tracePt t="156026" x="5565775" y="3868738"/>
          <p14:tracePt t="156043" x="5607050" y="3892550"/>
          <p14:tracePt t="156059" x="5629275" y="3897313"/>
          <p14:tracePt t="156076" x="5635625" y="3897313"/>
          <p14:tracePt t="156092" x="5646738" y="3903663"/>
          <p14:tracePt t="156109" x="5651500" y="3903663"/>
          <p14:tracePt t="156126" x="5664200" y="3903663"/>
          <p14:tracePt t="156143" x="5692775" y="3903663"/>
          <p14:tracePt t="156159" x="5726113" y="3903663"/>
          <p14:tracePt t="156177" x="5743575" y="3903663"/>
          <p14:tracePt t="156192" x="5749925" y="3903663"/>
          <p14:tracePt t="156295" x="5743575" y="3903663"/>
          <p14:tracePt t="156303" x="5732463" y="3903663"/>
          <p14:tracePt t="156309" x="5686425" y="3903663"/>
          <p14:tracePt t="156326" x="5622925" y="3903663"/>
          <p14:tracePt t="156343" x="5543550" y="3903663"/>
          <p14:tracePt t="156359" x="5372100" y="3897313"/>
          <p14:tracePt t="156376" x="5251450" y="3892550"/>
          <p14:tracePt t="156392" x="5126038" y="3892550"/>
          <p14:tracePt t="156409" x="5018088" y="3892550"/>
          <p14:tracePt t="156426" x="4914900" y="3879850"/>
          <p14:tracePt t="156443" x="4840288" y="3879850"/>
          <p14:tracePt t="156459" x="4783138" y="3879850"/>
          <p14:tracePt t="156476" x="4743450" y="3879850"/>
          <p14:tracePt t="156492" x="4721225" y="3879850"/>
          <p14:tracePt t="156509" x="4708525" y="3879850"/>
          <p14:tracePt t="156607" x="4714875" y="3879850"/>
          <p14:tracePt t="156615" x="4749800" y="3879850"/>
          <p14:tracePt t="156631" x="4818063" y="3879850"/>
          <p14:tracePt t="156643" x="4921250" y="3886200"/>
          <p14:tracePt t="156659" x="5029200" y="3886200"/>
          <p14:tracePt t="156676" x="5149850" y="3892550"/>
          <p14:tracePt t="156692" x="5264150" y="3892550"/>
          <p14:tracePt t="156710" x="5365750" y="3892550"/>
          <p14:tracePt t="156726" x="5440363" y="3903663"/>
          <p14:tracePt t="156743" x="5492750" y="3903663"/>
          <p14:tracePt t="156759" x="5514975" y="3903663"/>
          <p14:tracePt t="156847" x="5508625" y="3908425"/>
          <p14:tracePt t="156863" x="5503863" y="3908425"/>
          <p14:tracePt t="156879" x="5492750" y="3908425"/>
          <p14:tracePt t="156887" x="5475288" y="3914775"/>
          <p14:tracePt t="156895" x="5429250" y="3932238"/>
          <p14:tracePt t="156909" x="5389563" y="3954463"/>
          <p14:tracePt t="156926" x="5354638" y="3994150"/>
          <p14:tracePt t="156943" x="5332413" y="4035425"/>
          <p14:tracePt t="156959" x="5321300" y="4075113"/>
          <p14:tracePt t="156977" x="5314950" y="4097338"/>
          <p14:tracePt t="156992" x="5314950" y="4103688"/>
          <p14:tracePt t="157009" x="5308600" y="4108450"/>
          <p14:tracePt t="157079" x="5314950" y="4108450"/>
          <p14:tracePt t="157095" x="5321300" y="4103688"/>
          <p14:tracePt t="157097" x="5326063" y="4097338"/>
          <p14:tracePt t="157109" x="5349875" y="4068763"/>
          <p14:tracePt t="157126" x="5389563" y="4035425"/>
          <p14:tracePt t="157143" x="5435600" y="3983038"/>
          <p14:tracePt t="157159" x="5521325" y="3897313"/>
          <p14:tracePt t="157176" x="5578475" y="3835400"/>
          <p14:tracePt t="157192" x="5635625" y="3771900"/>
          <p14:tracePt t="157209" x="5692775" y="3703638"/>
          <p14:tracePt t="157226" x="5732463" y="3657600"/>
          <p14:tracePt t="157243" x="5754688" y="3622675"/>
          <p14:tracePt t="157259" x="5765800" y="3594100"/>
          <p14:tracePt t="157276" x="5778500" y="3578225"/>
          <p14:tracePt t="157292" x="5778500" y="3565525"/>
          <p14:tracePt t="157309" x="5778500" y="3554413"/>
          <p14:tracePt t="157326" x="5783263" y="3543300"/>
          <p14:tracePt t="157343" x="5783263" y="3532188"/>
          <p14:tracePt t="157359" x="5783263" y="3503613"/>
          <p14:tracePt t="157376" x="5783263" y="3479800"/>
          <p14:tracePt t="157392" x="5778500" y="3457575"/>
          <p14:tracePt t="157409" x="5772150" y="3435350"/>
          <p14:tracePt t="157426" x="5765800" y="3411538"/>
          <p14:tracePt t="157443" x="5761038" y="3394075"/>
          <p14:tracePt t="157459" x="5761038" y="3378200"/>
          <p14:tracePt t="157476" x="5761038" y="3365500"/>
          <p14:tracePt t="157494" x="5761038" y="3349625"/>
          <p14:tracePt t="157509" x="5761038" y="3336925"/>
          <p14:tracePt t="157527" x="5761038" y="3332163"/>
          <p14:tracePt t="157655" x="5761038" y="3349625"/>
          <p14:tracePt t="157658" x="5765800" y="3378200"/>
          <p14:tracePt t="157676" x="5778500" y="3400425"/>
          <p14:tracePt t="157693" x="5778500" y="3422650"/>
          <p14:tracePt t="157709" x="5778500" y="3440113"/>
          <p14:tracePt t="157726" x="5778500" y="3463925"/>
          <p14:tracePt t="157742" x="5783263" y="3486150"/>
          <p14:tracePt t="157742" x="5783263" y="3497263"/>
          <p14:tracePt t="157759" x="5783263" y="3514725"/>
          <p14:tracePt t="157776" x="5783263" y="3532188"/>
          <p14:tracePt t="157793" x="5783263" y="3536950"/>
          <p14:tracePt t="157809" x="5783263" y="3543300"/>
          <p14:tracePt t="157826" x="5783263" y="3549650"/>
          <p14:tracePt t="157842" x="5783263" y="3560763"/>
          <p14:tracePt t="157859" x="5783263" y="3565525"/>
          <p14:tracePt t="157876" x="5783263" y="3571875"/>
          <p14:tracePt t="157911" x="5783263" y="3578225"/>
          <p14:tracePt t="157925" x="5778500" y="3582988"/>
          <p14:tracePt t="157943" x="5772150" y="3589338"/>
          <p14:tracePt t="157944" x="5765800" y="3589338"/>
          <p14:tracePt t="157959" x="5761038" y="3594100"/>
          <p14:tracePt t="157976" x="5749925" y="3600450"/>
          <p14:tracePt t="157993" x="5737225" y="3600450"/>
          <p14:tracePt t="158009" x="5721350" y="3606800"/>
          <p14:tracePt t="158026" x="5692775" y="3606800"/>
          <p14:tracePt t="158042" x="5675313" y="3606800"/>
          <p14:tracePt t="158059" x="5664200" y="3606800"/>
          <p14:tracePt t="158076" x="5657850" y="3606800"/>
          <p14:tracePt t="158215" x="5668963" y="3606800"/>
          <p14:tracePt t="158219" x="5680075" y="3606800"/>
          <p14:tracePt t="158226" x="5715000" y="3600450"/>
          <p14:tracePt t="158242" x="5754688" y="3589338"/>
          <p14:tracePt t="158260" x="5800725" y="3589338"/>
          <p14:tracePt t="158275" x="5840413" y="3589338"/>
          <p14:tracePt t="158293" x="5875338" y="3589338"/>
          <p14:tracePt t="158309" x="5903913" y="3594100"/>
          <p14:tracePt t="158326" x="5926138" y="3611563"/>
          <p14:tracePt t="158342" x="5943600" y="3635375"/>
          <p14:tracePt t="158342" x="5949950" y="3646488"/>
          <p14:tracePt t="158359" x="5961063" y="3663950"/>
          <p14:tracePt t="158375" x="5965825" y="3675063"/>
          <p14:tracePt t="158393" x="5965825" y="3679825"/>
          <p14:tracePt t="158409" x="5965825" y="3686175"/>
          <p14:tracePt t="158426" x="5972175" y="3686175"/>
          <p14:tracePt t="158442" x="5972175" y="3692525"/>
          <p14:tracePt t="158459" x="5978525" y="3692525"/>
          <p14:tracePt t="158476" x="5978525" y="3697288"/>
          <p14:tracePt t="158591" x="5978525" y="3703638"/>
          <p14:tracePt t="158599" x="5972175" y="3708400"/>
          <p14:tracePt t="158609" x="5949950" y="3714750"/>
          <p14:tracePt t="158626" x="5926138" y="3721100"/>
          <p14:tracePt t="158642" x="5897563" y="3721100"/>
          <p14:tracePt t="158659" x="5880100" y="3725863"/>
          <p14:tracePt t="158676" x="5868988" y="3725863"/>
          <p14:tracePt t="158911" x="5880100" y="3725863"/>
          <p14:tracePt t="158912" x="5897563" y="3725863"/>
          <p14:tracePt t="158925" x="5932488" y="3721100"/>
          <p14:tracePt t="158942" x="5965825" y="3721100"/>
          <p14:tracePt t="158942" x="5983288" y="3721100"/>
          <p14:tracePt t="158959" x="6022975" y="3708400"/>
          <p14:tracePt t="158975" x="6051550" y="3703638"/>
          <p14:tracePt t="158992" x="6064250" y="3697288"/>
          <p14:tracePt t="159009" x="6069013" y="3697288"/>
          <p14:tracePt t="159135" x="6069013" y="3703638"/>
          <p14:tracePt t="159135" x="6069013" y="3708400"/>
          <p14:tracePt t="159143" x="6069013" y="3721100"/>
          <p14:tracePt t="159159" x="6069013" y="3760788"/>
          <p14:tracePt t="159175" x="6064250" y="3783013"/>
          <p14:tracePt t="159192" x="6051550" y="3811588"/>
          <p14:tracePt t="159210" x="6051550" y="3822700"/>
          <p14:tracePt t="159225" x="6046788" y="3829050"/>
          <p14:tracePt t="159243" x="6046788" y="3835400"/>
          <p14:tracePt t="159287" x="6040438" y="3835400"/>
          <p14:tracePt t="159319" x="6035675" y="3835400"/>
          <p14:tracePt t="159327" x="6029325" y="3835400"/>
          <p14:tracePt t="159342" x="6022975" y="3835400"/>
          <p14:tracePt t="159359" x="6011863" y="3835400"/>
          <p14:tracePt t="159376" x="6007100" y="3835400"/>
          <p14:tracePt t="159392" x="6000750" y="3835400"/>
          <p14:tracePt t="159409" x="5989638" y="3835400"/>
          <p14:tracePt t="159425" x="5983288" y="3835400"/>
          <p14:tracePt t="159463" x="5978525" y="3835400"/>
          <p14:tracePt t="159471" x="5972175" y="3835400"/>
          <p14:tracePt t="159476" x="5965825" y="3835400"/>
          <p14:tracePt t="159599" x="5972175" y="3835400"/>
          <p14:tracePt t="159609" x="5978525" y="3835400"/>
          <p14:tracePt t="159609" x="5978525" y="3829050"/>
          <p14:tracePt t="159625" x="5989638" y="3811588"/>
          <p14:tracePt t="159643" x="5989638" y="3800475"/>
          <p14:tracePt t="159659" x="5994400" y="3783013"/>
          <p14:tracePt t="159676" x="5994400" y="3771900"/>
          <p14:tracePt t="159692" x="5994400" y="3765550"/>
          <p14:tracePt t="159709" x="5994400" y="3754438"/>
          <p14:tracePt t="159725" x="5989638" y="3749675"/>
          <p14:tracePt t="159742" x="5983288" y="3743325"/>
          <p14:tracePt t="159759" x="5972175" y="3732213"/>
          <p14:tracePt t="159776" x="5965825" y="3732213"/>
          <p14:tracePt t="159792" x="5961063" y="3725863"/>
          <p14:tracePt t="159809" x="5954713" y="3725863"/>
          <p14:tracePt t="160023" x="5954713" y="3721100"/>
          <p14:tracePt t="160031" x="5954713" y="3708400"/>
          <p14:tracePt t="160042" x="5961063" y="3692525"/>
          <p14:tracePt t="160059" x="5961063" y="3679825"/>
          <p14:tracePt t="160076" x="5965825" y="3663950"/>
          <p14:tracePt t="160092" x="5965825" y="3651250"/>
          <p14:tracePt t="160109" x="5965825" y="3640138"/>
          <p14:tracePt t="160125" x="5965825" y="3635375"/>
          <p14:tracePt t="160142" x="5965825" y="3629025"/>
          <p14:tracePt t="160263" x="5961063" y="3629025"/>
          <p14:tracePt t="160265" x="5961063" y="3635375"/>
          <p14:tracePt t="160275" x="5943600" y="3646488"/>
          <p14:tracePt t="160292" x="5926138" y="3657600"/>
          <p14:tracePt t="160309" x="5915025" y="3663950"/>
          <p14:tracePt t="160325" x="5897563" y="3668713"/>
          <p14:tracePt t="160343" x="5880100" y="3668713"/>
          <p14:tracePt t="160359" x="5851525" y="3668713"/>
          <p14:tracePt t="160376" x="5835650" y="3668713"/>
          <p14:tracePt t="160392" x="5794375" y="3668713"/>
          <p14:tracePt t="160409" x="5761038" y="3668713"/>
          <p14:tracePt t="160425" x="5721350" y="3657600"/>
          <p14:tracePt t="160442" x="5668963" y="3651250"/>
          <p14:tracePt t="160459" x="5611813" y="3646488"/>
          <p14:tracePt t="160476" x="5561013" y="3640138"/>
          <p14:tracePt t="160492" x="5514975" y="3640138"/>
          <p14:tracePt t="160509" x="5475288" y="3640138"/>
          <p14:tracePt t="160525" x="5440363" y="3640138"/>
          <p14:tracePt t="160543" x="5407025" y="3640138"/>
          <p14:tracePt t="160559" x="5360988" y="3635375"/>
          <p14:tracePt t="160576" x="5326063" y="3635375"/>
          <p14:tracePt t="160592" x="5292725" y="3635375"/>
          <p14:tracePt t="160609" x="5257800" y="3635375"/>
          <p14:tracePt t="160625" x="5222875" y="3635375"/>
          <p14:tracePt t="160642" x="5189538" y="3635375"/>
          <p14:tracePt t="160659" x="5149850" y="3635375"/>
          <p14:tracePt t="160676" x="5108575" y="3635375"/>
          <p14:tracePt t="160692" x="5075238" y="3635375"/>
          <p14:tracePt t="160709" x="5040313" y="3635375"/>
          <p14:tracePt t="160725" x="5018088" y="3635375"/>
          <p14:tracePt t="160742" x="4994275" y="3635375"/>
          <p14:tracePt t="160759" x="4972050" y="3640138"/>
          <p14:tracePt t="160775" x="4954588" y="3651250"/>
          <p14:tracePt t="160792" x="4926013" y="3668713"/>
          <p14:tracePt t="160809" x="4892675" y="3703638"/>
          <p14:tracePt t="160826" x="4864100" y="3743325"/>
          <p14:tracePt t="160842" x="4840288" y="3794125"/>
          <p14:tracePt t="160859" x="4811713" y="3857625"/>
          <p14:tracePt t="160875" x="4800600" y="3908425"/>
          <p14:tracePt t="160892" x="4800600" y="3949700"/>
          <p14:tracePt t="160909" x="4800600" y="3978275"/>
          <p14:tracePt t="160926" x="4800600" y="3989388"/>
          <p14:tracePt t="160942" x="4806950" y="3994150"/>
          <p14:tracePt t="160959" x="4811713" y="3994150"/>
          <p14:tracePt t="160975" x="4829175" y="4000500"/>
          <p14:tracePt t="160992" x="4851400" y="4006850"/>
          <p14:tracePt t="161009" x="4892675" y="4006850"/>
          <p14:tracePt t="161026" x="4960938" y="4006850"/>
          <p14:tracePt t="161042" x="5035550" y="4006850"/>
          <p14:tracePt t="161059" x="5126038" y="4006850"/>
          <p14:tracePt t="161075" x="5229225" y="4000500"/>
          <p14:tracePt t="161092" x="5321300" y="4000500"/>
          <p14:tracePt t="161108" x="5418138" y="3994150"/>
          <p14:tracePt t="161126" x="5492750" y="3989388"/>
          <p14:tracePt t="161142" x="5565775" y="3978275"/>
          <p14:tracePt t="161159" x="5675313" y="3960813"/>
          <p14:tracePt t="161175" x="5737225" y="3949700"/>
          <p14:tracePt t="161192" x="5807075" y="3943350"/>
          <p14:tracePt t="161209" x="5857875" y="3943350"/>
          <p14:tracePt t="161225" x="5903913" y="3943350"/>
          <p14:tracePt t="161242" x="5943600" y="3954463"/>
          <p14:tracePt t="161259" x="5972175" y="3978275"/>
          <p14:tracePt t="161275" x="5994400" y="4006850"/>
          <p14:tracePt t="161292" x="6018213" y="4046538"/>
          <p14:tracePt t="161308" x="6022975" y="4079875"/>
          <p14:tracePt t="161326" x="6029325" y="4097338"/>
          <p14:tracePt t="161342" x="6029325" y="4108450"/>
          <p14:tracePt t="161342" x="6029325" y="4121150"/>
          <p14:tracePt t="161975" x="6029325" y="4114800"/>
          <p14:tracePt t="161980" x="6029325" y="4108450"/>
          <p14:tracePt t="161992" x="6029325" y="4103688"/>
          <p14:tracePt t="162009" x="6029325" y="4092575"/>
          <p14:tracePt t="162025" x="6029325" y="4079875"/>
          <p14:tracePt t="162042" x="6029325" y="4064000"/>
          <p14:tracePt t="162059" x="6029325" y="4046538"/>
          <p14:tracePt t="162075" x="6022975" y="4029075"/>
          <p14:tracePt t="162092" x="6011863" y="4000500"/>
          <p14:tracePt t="162109" x="6011863" y="3983038"/>
          <p14:tracePt t="162126" x="6000750" y="3960813"/>
          <p14:tracePt t="162142" x="6000750" y="3943350"/>
          <p14:tracePt t="162142" x="5994400" y="3932238"/>
          <p14:tracePt t="162159" x="5994400" y="3914775"/>
          <p14:tracePt t="162175" x="5983288" y="3892550"/>
          <p14:tracePt t="162192" x="5983288" y="3863975"/>
          <p14:tracePt t="162209" x="5978525" y="3846513"/>
          <p14:tracePt t="162225" x="5972175" y="3817938"/>
          <p14:tracePt t="162242" x="5965825" y="3800475"/>
          <p14:tracePt t="162259" x="5965825" y="3778250"/>
          <p14:tracePt t="162276" x="5961063" y="3765550"/>
          <p14:tracePt t="162292" x="5961063" y="3749675"/>
          <p14:tracePt t="162309" x="5961063" y="3736975"/>
          <p14:tracePt t="162325" x="5954713" y="3732213"/>
          <p14:tracePt t="162342" x="5954713" y="3725863"/>
          <p14:tracePt t="163207" x="5961063" y="3725863"/>
          <p14:tracePt t="163225" x="5965825" y="3725863"/>
          <p14:tracePt t="163231" x="5965825" y="3721100"/>
          <p14:tracePt t="163242" x="5965825" y="3708400"/>
          <p14:tracePt t="163258" x="5978525" y="3675063"/>
          <p14:tracePt t="163276" x="5983288" y="3635375"/>
          <p14:tracePt t="163292" x="5983288" y="3594100"/>
          <p14:tracePt t="163309" x="5989638" y="3549650"/>
          <p14:tracePt t="163325" x="5994400" y="3508375"/>
          <p14:tracePt t="163342" x="5994400" y="3457575"/>
          <p14:tracePt t="163358" x="6000750" y="3400425"/>
          <p14:tracePt t="163376" x="6007100" y="3371850"/>
          <p14:tracePt t="163392" x="6011863" y="3349625"/>
          <p14:tracePt t="163409" x="6018213" y="3336925"/>
          <p14:tracePt t="163425" x="6022975" y="3332163"/>
          <p14:tracePt t="163442" x="6022975" y="3325813"/>
          <p14:tracePt t="163599" x="6029325" y="3325813"/>
          <p14:tracePt t="163623" x="6035675" y="3325813"/>
          <p14:tracePt t="163630" x="6046788" y="3314700"/>
          <p14:tracePt t="163642" x="6064250" y="3314700"/>
          <p14:tracePt t="163658" x="6092825" y="3308350"/>
          <p14:tracePt t="163676" x="6132513" y="3308350"/>
          <p14:tracePt t="163692" x="6172200" y="3308350"/>
          <p14:tracePt t="163709" x="6223000" y="3321050"/>
          <p14:tracePt t="163725" x="6286500" y="3349625"/>
          <p14:tracePt t="163742" x="6337300" y="3382963"/>
          <p14:tracePt t="163758" x="6446838" y="3451225"/>
          <p14:tracePt t="163776" x="6521450" y="3497263"/>
          <p14:tracePt t="163792" x="6600825" y="3536950"/>
          <p14:tracePt t="163809" x="6651625" y="3560763"/>
          <p14:tracePt t="163825" x="6675438" y="3565525"/>
          <p14:tracePt t="163842" x="6680200" y="3565525"/>
          <p14:tracePt t="163903" x="6680200" y="3554413"/>
          <p14:tracePt t="163911" x="6686550" y="3536950"/>
          <p14:tracePt t="163911" x="6692900" y="3521075"/>
          <p14:tracePt t="163928" x="6692900" y="3508375"/>
          <p14:tracePt t="163942" x="6704013" y="3486150"/>
          <p14:tracePt t="163958" x="6721475" y="3440113"/>
          <p14:tracePt t="163976" x="6726238" y="3417888"/>
          <p14:tracePt t="163992" x="6732588" y="3378200"/>
          <p14:tracePt t="164009" x="6737350" y="3343275"/>
          <p14:tracePt t="164025" x="6743700" y="3308350"/>
          <p14:tracePt t="164042" x="6743700" y="3275013"/>
          <p14:tracePt t="164058" x="6721475" y="3235325"/>
          <p14:tracePt t="164075" x="6692900" y="3194050"/>
          <p14:tracePt t="164093" x="6646863" y="3154363"/>
          <p14:tracePt t="164108" x="6583363" y="3125788"/>
          <p14:tracePt t="164126" x="6515100" y="3114675"/>
          <p14:tracePt t="164142" x="6429375" y="3103563"/>
          <p14:tracePt t="164142" x="6383338" y="3103563"/>
          <p14:tracePt t="164159" x="6297613" y="3097213"/>
          <p14:tracePt t="164175" x="6229350" y="3097213"/>
          <p14:tracePt t="164192" x="6194425" y="3092450"/>
          <p14:tracePt t="164209" x="6189663" y="3092450"/>
          <p14:tracePt t="164287" x="6194425" y="3092450"/>
          <p14:tracePt t="164295" x="6194425" y="3086100"/>
          <p14:tracePt t="164303" x="6207125" y="3086100"/>
          <p14:tracePt t="164308" x="6257925" y="3079750"/>
          <p14:tracePt t="164326" x="6326188" y="3074988"/>
          <p14:tracePt t="164342" x="6389688" y="3068638"/>
          <p14:tracePt t="164342" x="6429375" y="3063875"/>
          <p14:tracePt t="164359" x="6515100" y="3057525"/>
          <p14:tracePt t="164375" x="6594475" y="3057525"/>
          <p14:tracePt t="164392" x="6675438" y="3057525"/>
          <p14:tracePt t="164408" x="6743700" y="3057525"/>
          <p14:tracePt t="164426" x="6794500" y="3057525"/>
          <p14:tracePt t="164442" x="6829425" y="3057525"/>
          <p14:tracePt t="164459" x="6846888" y="3057525"/>
          <p14:tracePt t="164475" x="6851650" y="3057525"/>
          <p14:tracePt t="164511" x="6851650" y="3063875"/>
          <p14:tracePt t="164527" x="6851650" y="3068638"/>
          <p14:tracePt t="164543" x="6851650" y="3074988"/>
          <p14:tracePt t="164551" x="6858000" y="3074988"/>
          <p14:tracePt t="164559" x="6858000" y="3092450"/>
          <p14:tracePt t="164575" x="6858000" y="3103563"/>
          <p14:tracePt t="164592" x="6864350" y="3108325"/>
          <p14:tracePt t="164608" x="6864350" y="3114675"/>
          <p14:tracePt t="164807" x="6864350" y="3121025"/>
          <p14:tracePt t="164839" x="6869113" y="3125788"/>
          <p14:tracePt t="164851" x="6875463" y="3136900"/>
          <p14:tracePt t="164858" x="6875463" y="3143250"/>
          <p14:tracePt t="165239" x="6875463" y="3149600"/>
          <p14:tracePt t="165239" x="6869113" y="3149600"/>
          <p14:tracePt t="165247" x="6858000" y="3154363"/>
          <p14:tracePt t="165258" x="6818313" y="3165475"/>
          <p14:tracePt t="165275" x="6726238" y="3200400"/>
          <p14:tracePt t="165292" x="6594475" y="3240088"/>
          <p14:tracePt t="165308" x="6457950" y="3321050"/>
          <p14:tracePt t="165326" x="6264275" y="3463925"/>
          <p14:tracePt t="165342" x="6064250" y="3606800"/>
          <p14:tracePt t="165342" x="5965825" y="3675063"/>
          <p14:tracePt t="165359" x="5818188" y="3754438"/>
          <p14:tracePt t="165375" x="5703888" y="3806825"/>
          <p14:tracePt t="165392" x="5618163" y="3840163"/>
          <p14:tracePt t="165408" x="5589588" y="3857625"/>
          <p14:tracePt t="165425" x="5578475" y="3857625"/>
          <p14:tracePt t="165503" x="5578475" y="3863975"/>
          <p14:tracePt t="165508" x="5578475" y="3868738"/>
          <p14:tracePt t="165543" x="5583238" y="3868738"/>
          <p14:tracePt t="165559" x="5594350" y="3875088"/>
          <p14:tracePt t="165560" x="5607050" y="3875088"/>
          <p14:tracePt t="165575" x="5622925" y="3875088"/>
          <p14:tracePt t="165592" x="5646738" y="3868738"/>
          <p14:tracePt t="165609" x="5664200" y="3851275"/>
          <p14:tracePt t="165625" x="5686425" y="3835400"/>
          <p14:tracePt t="165642" x="5708650" y="3811588"/>
          <p14:tracePt t="165659" x="5726113" y="3789363"/>
          <p14:tracePt t="165675" x="5743575" y="3754438"/>
          <p14:tracePt t="165692" x="5754688" y="3736975"/>
          <p14:tracePt t="165708" x="5765800" y="3714750"/>
          <p14:tracePt t="165725" x="5772150" y="3703638"/>
          <p14:tracePt t="165742" x="5772150" y="3697288"/>
          <p14:tracePt t="165871" x="5772150" y="3703638"/>
          <p14:tracePt t="165874" x="5749925" y="3749675"/>
          <p14:tracePt t="165892" x="5743575" y="3789363"/>
          <p14:tracePt t="165909" x="5743575" y="3806825"/>
          <p14:tracePt t="165925" x="5743575" y="3811588"/>
          <p14:tracePt t="165942" x="5754688" y="3811588"/>
          <p14:tracePt t="165958" x="5807075" y="3811588"/>
          <p14:tracePt t="165976" x="5840413" y="3806825"/>
          <p14:tracePt t="165992" x="5857875" y="3789363"/>
          <p14:tracePt t="166009" x="5868988" y="3765550"/>
          <p14:tracePt t="166025" x="5868988" y="3743325"/>
          <p14:tracePt t="166042" x="5864225" y="3721100"/>
          <p14:tracePt t="166058" x="5851525" y="3708400"/>
          <p14:tracePt t="166075" x="5840413" y="3703638"/>
          <p14:tracePt t="166092" x="5829300" y="3703638"/>
          <p14:tracePt t="166109" x="5822950" y="3703638"/>
          <p14:tracePt t="166125" x="5811838" y="3703638"/>
          <p14:tracePt t="166142" x="5800725" y="3721100"/>
          <p14:tracePt t="166158" x="5800725" y="3743325"/>
          <p14:tracePt t="166176" x="5800725" y="3754438"/>
          <p14:tracePt t="166192" x="5807075" y="3754438"/>
          <p14:tracePt t="166208" x="5818188" y="3760788"/>
          <p14:tracePt t="166225" x="5829300" y="3760788"/>
          <p14:tracePt t="166242" x="5846763" y="3754438"/>
          <p14:tracePt t="166258" x="5875338" y="3743325"/>
          <p14:tracePt t="166276" x="5932488" y="3708400"/>
          <p14:tracePt t="166292" x="6022975" y="3668713"/>
          <p14:tracePt t="166309" x="6132513" y="3617913"/>
          <p14:tracePt t="166325" x="6269038" y="3565525"/>
          <p14:tracePt t="166342" x="6389688" y="3514725"/>
          <p14:tracePt t="166358" x="6543675" y="3440113"/>
          <p14:tracePt t="166375" x="6623050" y="3406775"/>
          <p14:tracePt t="166391" x="6669088" y="3365500"/>
          <p14:tracePt t="166408" x="6697663" y="3349625"/>
          <p14:tracePt t="166425" x="6708775" y="3336925"/>
          <p14:tracePt t="166463" x="6708775" y="3332163"/>
          <p14:tracePt t="166543" x="6715125" y="3332163"/>
          <p14:tracePt t="166551" x="6721475" y="3325813"/>
          <p14:tracePt t="166559" x="6743700" y="3308350"/>
          <p14:tracePt t="166575" x="6754813" y="3303588"/>
          <p14:tracePt t="166592" x="6765925" y="3292475"/>
          <p14:tracePt t="166609" x="6778625" y="3286125"/>
          <p14:tracePt t="166727" x="6783388" y="3297238"/>
          <p14:tracePt t="166732" x="6789738" y="3308350"/>
          <p14:tracePt t="166742" x="6794500" y="3343275"/>
          <p14:tracePt t="166758" x="6823075" y="3440113"/>
          <p14:tracePt t="166775" x="6835775" y="3508375"/>
          <p14:tracePt t="166791" x="6851650" y="3594100"/>
          <p14:tracePt t="166809" x="6864350" y="3675063"/>
          <p14:tracePt t="166825" x="6875463" y="3749675"/>
          <p14:tracePt t="166842" x="6886575" y="3829050"/>
          <p14:tracePt t="166858" x="6892925" y="3886200"/>
          <p14:tracePt t="166876" x="6897688" y="3921125"/>
          <p14:tracePt t="166892" x="6897688" y="3943350"/>
          <p14:tracePt t="166909" x="6904038" y="3965575"/>
          <p14:tracePt t="166925" x="6908800" y="3994150"/>
          <p14:tracePt t="166942" x="6915150" y="4022725"/>
          <p14:tracePt t="166958" x="6915150" y="4075113"/>
          <p14:tracePt t="166975" x="6915150" y="4114800"/>
          <p14:tracePt t="166991" x="6915150" y="4154488"/>
          <p14:tracePt t="167008" x="6921500" y="4200525"/>
          <p14:tracePt t="167025" x="6921500" y="4235450"/>
          <p14:tracePt t="167042" x="6926263" y="4264025"/>
          <p14:tracePt t="167058" x="6926263" y="4297363"/>
          <p14:tracePt t="167075" x="6926263" y="4321175"/>
          <p14:tracePt t="167091" x="6926263" y="4343400"/>
          <p14:tracePt t="167109" x="6932613" y="4371975"/>
          <p14:tracePt t="167125" x="6937375" y="4394200"/>
          <p14:tracePt t="167142" x="6937375" y="4418013"/>
          <p14:tracePt t="167158" x="6937375" y="4446588"/>
          <p14:tracePt t="167175" x="6943725" y="4464050"/>
          <p14:tracePt t="167192" x="6943725" y="4479925"/>
          <p14:tracePt t="167208" x="6950075" y="4492625"/>
          <p14:tracePt t="167225" x="6950075" y="4497388"/>
          <p14:tracePt t="167375" x="6937375" y="4497388"/>
          <p14:tracePt t="167392" x="6921500" y="4492625"/>
          <p14:tracePt t="167393" x="6880225" y="4492625"/>
          <p14:tracePt t="167408" x="6846888" y="4486275"/>
          <p14:tracePt t="167441" x="6789738" y="4479925"/>
          <p14:tracePt t="167442" x="6732588" y="4475163"/>
          <p14:tracePt t="167459" x="6664325" y="4468813"/>
          <p14:tracePt t="167475" x="6583363" y="4464050"/>
          <p14:tracePt t="167492" x="6492875" y="4451350"/>
          <p14:tracePt t="167508" x="6411913" y="4446588"/>
          <p14:tracePt t="167525" x="6337300" y="4440238"/>
          <p14:tracePt t="167541" x="6264275" y="4435475"/>
          <p14:tracePt t="167541" x="6229350" y="4435475"/>
          <p14:tracePt t="167559" x="6161088" y="4429125"/>
          <p14:tracePt t="167575" x="6086475" y="4422775"/>
          <p14:tracePt t="167592" x="6011863" y="4418013"/>
          <p14:tracePt t="167608" x="5954713" y="4411663"/>
          <p14:tracePt t="167625" x="5908675" y="4406900"/>
          <p14:tracePt t="167642" x="5857875" y="4400550"/>
          <p14:tracePt t="167659" x="5818188" y="4400550"/>
          <p14:tracePt t="167675" x="5789613" y="4400550"/>
          <p14:tracePt t="167692" x="5761038" y="4394200"/>
          <p14:tracePt t="167708" x="5743575" y="4394200"/>
          <p14:tracePt t="167725" x="5732463" y="4394200"/>
          <p14:tracePt t="167741" x="5726113" y="4394200"/>
          <p14:tracePt t="169038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Time Line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 first step in transferring the load is to isolate the fault from the section that is to transferred.</a:t>
            </a:r>
          </a:p>
          <a:p>
            <a:endParaRPr lang="en-US" dirty="0"/>
          </a:p>
          <a:p>
            <a:r>
              <a:rPr lang="en-US" dirty="0" smtClean="0"/>
              <a:t>This is done by opening the manually operated switch as shown.</a:t>
            </a:r>
          </a:p>
          <a:p>
            <a:endParaRPr lang="en-US" dirty="0"/>
          </a:p>
          <a:p>
            <a:r>
              <a:rPr lang="en-US" dirty="0" smtClean="0"/>
              <a:t>The next step is to close the isolated section of feeder 1 into feeder 2 to restore power to that section.</a:t>
            </a:r>
          </a:p>
          <a:p>
            <a:endParaRPr lang="en-US" dirty="0"/>
          </a:p>
          <a:p>
            <a:r>
              <a:rPr lang="en-US" dirty="0" smtClean="0"/>
              <a:t>Once the transfer switch is closed then power is resorted to the majority of customers on feeder 1.</a:t>
            </a:r>
          </a:p>
          <a:p>
            <a:endParaRPr lang="en-US" dirty="0"/>
          </a:p>
          <a:p>
            <a:r>
              <a:rPr lang="en-US" dirty="0" smtClean="0"/>
              <a:t>Once the repairs are complete the remaining load can be supplied from either feeder.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38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1569"/>
            <a:ext cx="4038600" cy="40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750719" y="3962400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467475" y="4338637"/>
            <a:ext cx="152400" cy="152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58393" y="3429000"/>
            <a:ext cx="1918607" cy="229960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58393" y="3429000"/>
            <a:ext cx="1918607" cy="6096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xplosion 1 19"/>
          <p:cNvSpPr/>
          <p:nvPr/>
        </p:nvSpPr>
        <p:spPr>
          <a:xfrm>
            <a:off x="5715000" y="3657600"/>
            <a:ext cx="190500" cy="152400"/>
          </a:xfrm>
          <a:prstGeom prst="irregularSeal1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6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19"/>
    </mc:Choice>
    <mc:Fallback xmlns="">
      <p:transition spd="slow" advTm="21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 animBg="1"/>
      <p:bldP spid="19" grpId="0" animBg="1"/>
    </p:bldLst>
  </p:timing>
  <p:extLst>
    <p:ext uri="{3A86A75C-4F4B-4683-9AE1-C65F6400EC91}">
      <p14:laserTraceLst xmlns:p14="http://schemas.microsoft.com/office/powerpoint/2010/main">
        <p14:tracePtLst>
          <p14:tracePt t="11209" x="6378575" y="4268788"/>
          <p14:tracePt t="11226" x="6378575" y="4264025"/>
          <p14:tracePt t="11227" x="6365875" y="4251325"/>
          <p14:tracePt t="11243" x="6361113" y="4240213"/>
          <p14:tracePt t="11260" x="6354763" y="4235450"/>
          <p14:tracePt t="11276" x="6350000" y="4229100"/>
          <p14:tracePt t="11293" x="6350000" y="4222750"/>
          <p14:tracePt t="11310" x="6343650" y="4217988"/>
          <p14:tracePt t="11361" x="6343650" y="4211638"/>
          <p14:tracePt t="11369" x="6343650" y="4206875"/>
          <p14:tracePt t="11377" x="6332538" y="4200525"/>
          <p14:tracePt t="11473" x="6337300" y="4200525"/>
          <p14:tracePt t="11481" x="6343650" y="4211638"/>
          <p14:tracePt t="11489" x="6354763" y="4229100"/>
          <p14:tracePt t="11497" x="6378575" y="4257675"/>
          <p14:tracePt t="11510" x="6394450" y="4279900"/>
          <p14:tracePt t="11527" x="6418263" y="4314825"/>
          <p14:tracePt t="11544" x="6446838" y="4349750"/>
          <p14:tracePt t="11560" x="6475413" y="4383088"/>
          <p14:tracePt t="11560" x="6492875" y="4411663"/>
          <p14:tracePt t="11577" x="6508750" y="4435475"/>
          <p14:tracePt t="11593" x="6521450" y="4446588"/>
          <p14:tracePt t="11610" x="6532563" y="4464050"/>
          <p14:tracePt t="11626" x="6543675" y="4479925"/>
          <p14:tracePt t="11644" x="6550025" y="4492625"/>
          <p14:tracePt t="11660" x="6561138" y="4508500"/>
          <p14:tracePt t="11677" x="6572250" y="4525963"/>
          <p14:tracePt t="11693" x="6583363" y="4537075"/>
          <p14:tracePt t="11710" x="6594475" y="4554538"/>
          <p14:tracePt t="11726" x="6600825" y="4565650"/>
          <p14:tracePt t="11744" x="6611938" y="4572000"/>
          <p14:tracePt t="11857" x="6611938" y="4565650"/>
          <p14:tracePt t="11865" x="6607175" y="4554538"/>
          <p14:tracePt t="11877" x="6594475" y="4537075"/>
          <p14:tracePt t="11893" x="6583363" y="4508500"/>
          <p14:tracePt t="11910" x="6565900" y="4486275"/>
          <p14:tracePt t="11926" x="6550025" y="4451350"/>
          <p14:tracePt t="11944" x="6526213" y="4422775"/>
          <p14:tracePt t="11960" x="6508750" y="4394200"/>
          <p14:tracePt t="11960" x="6503988" y="4389438"/>
          <p14:tracePt t="11977" x="6497638" y="4378325"/>
          <p14:tracePt t="11993" x="6492875" y="4371975"/>
          <p14:tracePt t="12010" x="6492875" y="4365625"/>
          <p14:tracePt t="12027" x="6486525" y="4365625"/>
          <p14:tracePt t="12043" x="6486525" y="4360863"/>
          <p14:tracePt t="12201" x="6486525" y="4365625"/>
          <p14:tracePt t="12217" x="6497638" y="4383088"/>
          <p14:tracePt t="12225" x="6537325" y="4440238"/>
          <p14:tracePt t="12243" x="6565900" y="4479925"/>
          <p14:tracePt t="12260" x="6583363" y="4503738"/>
          <p14:tracePt t="12277" x="6594475" y="4521200"/>
          <p14:tracePt t="12293" x="6600825" y="4525963"/>
          <p14:tracePt t="12449" x="6600825" y="4521200"/>
          <p14:tracePt t="12457" x="6589713" y="4508500"/>
          <p14:tracePt t="12462" x="6578600" y="4475163"/>
          <p14:tracePt t="12476" x="6554788" y="4446588"/>
          <p14:tracePt t="12493" x="6526213" y="4406900"/>
          <p14:tracePt t="12510" x="6503988" y="4371975"/>
          <p14:tracePt t="12527" x="6492875" y="4354513"/>
          <p14:tracePt t="12543" x="6480175" y="4343400"/>
          <p14:tracePt t="12560" x="6480175" y="4337050"/>
          <p14:tracePt t="12721" x="6480175" y="4343400"/>
          <p14:tracePt t="12726" x="6497638" y="4360863"/>
          <p14:tracePt t="12743" x="6508750" y="4378325"/>
          <p14:tracePt t="12760" x="6521450" y="4394200"/>
          <p14:tracePt t="12776" x="6532563" y="4406900"/>
          <p14:tracePt t="12794" x="6543675" y="4422775"/>
          <p14:tracePt t="12810" x="6550025" y="4435475"/>
          <p14:tracePt t="12827" x="6554788" y="4446588"/>
          <p14:tracePt t="12843" x="6561138" y="4457700"/>
          <p14:tracePt t="12860" x="6561138" y="4464050"/>
          <p14:tracePt t="12969" x="6561138" y="4468813"/>
          <p14:tracePt t="13337" x="6565900" y="4468813"/>
          <p14:tracePt t="13345" x="6594475" y="4457700"/>
          <p14:tracePt t="13360" x="6611938" y="4451350"/>
          <p14:tracePt t="13553" x="6607175" y="4451350"/>
          <p14:tracePt t="13833" x="6600825" y="4451350"/>
          <p14:tracePt t="13921" x="6600825" y="4446588"/>
          <p14:tracePt t="13943" x="6600825" y="4440238"/>
          <p14:tracePt t="13945" x="6589713" y="4422775"/>
          <p14:tracePt t="13960" x="6583363" y="4411663"/>
          <p14:tracePt t="13976" x="6565900" y="4378325"/>
          <p14:tracePt t="13994" x="6550025" y="4349750"/>
          <p14:tracePt t="14010" x="6532563" y="4321175"/>
          <p14:tracePt t="14026" x="6503988" y="4286250"/>
          <p14:tracePt t="14044" x="6469063" y="4251325"/>
          <p14:tracePt t="14060" x="6446838" y="4222750"/>
          <p14:tracePt t="14076" x="6429375" y="4200525"/>
          <p14:tracePt t="14093" x="6418263" y="4183063"/>
          <p14:tracePt t="14110" x="6407150" y="4178300"/>
          <p14:tracePt t="14126" x="6394450" y="4165600"/>
          <p14:tracePt t="14143" x="6372225" y="4160838"/>
          <p14:tracePt t="14160" x="6343650" y="4143375"/>
          <p14:tracePt t="14176" x="6315075" y="4132263"/>
          <p14:tracePt t="14194" x="6303963" y="4125913"/>
          <p14:tracePt t="14210" x="6297613" y="4125913"/>
          <p14:tracePt t="14226" x="6275388" y="4114800"/>
          <p14:tracePt t="14243" x="6251575" y="4108450"/>
          <p14:tracePt t="14260" x="6229350" y="4103688"/>
          <p14:tracePt t="14276" x="6200775" y="4092575"/>
          <p14:tracePt t="14293" x="6172200" y="4079875"/>
          <p14:tracePt t="14310" x="6137275" y="4068763"/>
          <p14:tracePt t="14327" x="6108700" y="4057650"/>
          <p14:tracePt t="14343" x="6075363" y="4040188"/>
          <p14:tracePt t="14360" x="6040438" y="4029075"/>
          <p14:tracePt t="14360" x="6029325" y="4022725"/>
          <p14:tracePt t="14377" x="6007100" y="4011613"/>
          <p14:tracePt t="14393" x="5989638" y="4006850"/>
          <p14:tracePt t="14410" x="5978525" y="3994150"/>
          <p14:tracePt t="14426" x="5965825" y="3983038"/>
          <p14:tracePt t="14444" x="5961063" y="3965575"/>
          <p14:tracePt t="14460" x="5954713" y="3960813"/>
          <p14:tracePt t="14476" x="5949950" y="3949700"/>
          <p14:tracePt t="14493" x="5943600" y="3943350"/>
          <p14:tracePt t="14510" x="5937250" y="3932238"/>
          <p14:tracePt t="14526" x="5937250" y="3925888"/>
          <p14:tracePt t="14543" x="5932488" y="3914775"/>
          <p14:tracePt t="14560" x="5932488" y="3908425"/>
          <p14:tracePt t="14576" x="5932488" y="3892550"/>
          <p14:tracePt t="14593" x="5926138" y="3886200"/>
          <p14:tracePt t="14610" x="5926138" y="3875088"/>
          <p14:tracePt t="15057" x="5926138" y="3868738"/>
          <p14:tracePt t="15065" x="5926138" y="3863975"/>
          <p14:tracePt t="15076" x="5937250" y="3846513"/>
          <p14:tracePt t="15093" x="5949950" y="3835400"/>
          <p14:tracePt t="15110" x="5949950" y="3829050"/>
          <p14:tracePt t="15126" x="5954713" y="3817938"/>
          <p14:tracePt t="15143" x="5965825" y="3811588"/>
          <p14:tracePt t="15160" x="5965825" y="3806825"/>
          <p14:tracePt t="15176" x="5972175" y="3806825"/>
          <p14:tracePt t="15193" x="5972175" y="3800475"/>
          <p14:tracePt t="15353" x="5978525" y="3800475"/>
          <p14:tracePt t="15361" x="6000750" y="3789363"/>
          <p14:tracePt t="15361" x="6022975" y="3778250"/>
          <p14:tracePt t="15376" x="6075363" y="3760788"/>
          <p14:tracePt t="15393" x="6143625" y="3732213"/>
          <p14:tracePt t="15410" x="6235700" y="3679825"/>
          <p14:tracePt t="15426" x="6343650" y="3622675"/>
          <p14:tracePt t="15443" x="6457950" y="3554413"/>
          <p14:tracePt t="15459" x="6583363" y="3475038"/>
          <p14:tracePt t="15476" x="6697663" y="3378200"/>
          <p14:tracePt t="15493" x="6800850" y="3303588"/>
          <p14:tracePt t="15510" x="6886575" y="3222625"/>
          <p14:tracePt t="15526" x="6954838" y="3132138"/>
          <p14:tracePt t="15543" x="6989763" y="3079750"/>
          <p14:tracePt t="15559" x="7011988" y="3035300"/>
          <p14:tracePt t="15559" x="7011988" y="3017838"/>
          <p14:tracePt t="15577" x="7018338" y="2989263"/>
          <p14:tracePt t="15593" x="7023100" y="2978150"/>
          <p14:tracePt t="15610" x="7023100" y="2954338"/>
          <p14:tracePt t="15626" x="7029450" y="2936875"/>
          <p14:tracePt t="15643" x="7040563" y="2921000"/>
          <p14:tracePt t="15659" x="7051675" y="2892425"/>
          <p14:tracePt t="15676" x="7069138" y="2863850"/>
          <p14:tracePt t="15693" x="7086600" y="2828925"/>
          <p14:tracePt t="15710" x="7092950" y="2806700"/>
          <p14:tracePt t="15726" x="7104063" y="2778125"/>
          <p14:tracePt t="15744" x="7108825" y="2754313"/>
          <p14:tracePt t="15759" x="7115175" y="2732088"/>
          <p14:tracePt t="15776" x="7115175" y="2708275"/>
          <p14:tracePt t="15793" x="7115175" y="2697163"/>
          <p14:tracePt t="15810" x="7115175" y="2686050"/>
          <p14:tracePt t="15873" x="7108825" y="2686050"/>
          <p14:tracePt t="15961" x="7104063" y="2692400"/>
          <p14:tracePt t="15961" x="7104063" y="2697163"/>
          <p14:tracePt t="15976" x="7086600" y="2749550"/>
          <p14:tracePt t="15994" x="7080250" y="2782888"/>
          <p14:tracePt t="16009" x="7064375" y="2828925"/>
          <p14:tracePt t="16026" x="7058025" y="2879725"/>
          <p14:tracePt t="16043" x="7051675" y="2932113"/>
          <p14:tracePt t="16060" x="7046913" y="2989263"/>
          <p14:tracePt t="16077" x="7046913" y="3051175"/>
          <p14:tracePt t="16093" x="7040563" y="3108325"/>
          <p14:tracePt t="16109" x="7040563" y="3165475"/>
          <p14:tracePt t="16126" x="7040563" y="3211513"/>
          <p14:tracePt t="16143" x="7040563" y="3251200"/>
          <p14:tracePt t="16160" x="7040563" y="3286125"/>
          <p14:tracePt t="16176" x="7040563" y="3349625"/>
          <p14:tracePt t="16194" x="7040563" y="3389313"/>
          <p14:tracePt t="16209" x="7040563" y="3422650"/>
          <p14:tracePt t="16227" x="7040563" y="3457575"/>
          <p14:tracePt t="16243" x="7040563" y="3492500"/>
          <p14:tracePt t="16260" x="7040563" y="3525838"/>
          <p14:tracePt t="16276" x="7040563" y="3565525"/>
          <p14:tracePt t="16293" x="7040563" y="3606800"/>
          <p14:tracePt t="16309" x="7029450" y="3663950"/>
          <p14:tracePt t="16326" x="7023100" y="3732213"/>
          <p14:tracePt t="16343" x="7007225" y="3794125"/>
          <p14:tracePt t="16360" x="6989763" y="3857625"/>
          <p14:tracePt t="16376" x="6972300" y="3937000"/>
          <p14:tracePt t="16393" x="6954838" y="3989388"/>
          <p14:tracePt t="16409" x="6943725" y="4035425"/>
          <p14:tracePt t="16426" x="6932613" y="4075113"/>
          <p14:tracePt t="16443" x="6926263" y="4097338"/>
          <p14:tracePt t="16460" x="6921500" y="4121150"/>
          <p14:tracePt t="16476" x="6921500" y="4137025"/>
          <p14:tracePt t="16493" x="6915150" y="4154488"/>
          <p14:tracePt t="16509" x="6908800" y="4171950"/>
          <p14:tracePt t="16526" x="6904038" y="4189413"/>
          <p14:tracePt t="16543" x="6904038" y="4211638"/>
          <p14:tracePt t="16560" x="6904038" y="4229100"/>
          <p14:tracePt t="16576" x="6904038" y="4275138"/>
          <p14:tracePt t="16594" x="6904038" y="4297363"/>
          <p14:tracePt t="16609" x="6904038" y="4332288"/>
          <p14:tracePt t="16627" x="6904038" y="4360863"/>
          <p14:tracePt t="16643" x="6904038" y="4378325"/>
          <p14:tracePt t="16660" x="6904038" y="4406900"/>
          <p14:tracePt t="16676" x="6904038" y="4418013"/>
          <p14:tracePt t="16693" x="6904038" y="4435475"/>
          <p14:tracePt t="16709" x="6904038" y="4446588"/>
          <p14:tracePt t="16726" x="6904038" y="4451350"/>
          <p14:tracePt t="16743" x="6904038" y="4464050"/>
          <p14:tracePt t="16760" x="6904038" y="4475163"/>
          <p14:tracePt t="16776" x="6904038" y="4486275"/>
          <p14:tracePt t="16793" x="6904038" y="4492625"/>
          <p14:tracePt t="17696" x="6897688" y="4492625"/>
          <p14:tracePt t="17713" x="6886575" y="4492625"/>
          <p14:tracePt t="17713" x="6875463" y="4492625"/>
          <p14:tracePt t="17726" x="6840538" y="4492625"/>
          <p14:tracePt t="17743" x="6807200" y="4492625"/>
          <p14:tracePt t="17759" x="6754813" y="4486275"/>
          <p14:tracePt t="17759" x="6726238" y="4486275"/>
          <p14:tracePt t="17776" x="6664325" y="4486275"/>
          <p14:tracePt t="17793" x="6607175" y="4486275"/>
          <p14:tracePt t="17810" x="6554788" y="4486275"/>
          <p14:tracePt t="17826" x="6503988" y="4486275"/>
          <p14:tracePt t="17843" x="6451600" y="4486275"/>
          <p14:tracePt t="17859" x="6407150" y="4486275"/>
          <p14:tracePt t="17876" x="6361113" y="4486275"/>
          <p14:tracePt t="17893" x="6321425" y="4486275"/>
          <p14:tracePt t="17910" x="6286500" y="4479925"/>
          <p14:tracePt t="17926" x="6257925" y="4479925"/>
          <p14:tracePt t="17943" x="6229350" y="4479925"/>
          <p14:tracePt t="17959" x="6207125" y="4479925"/>
          <p14:tracePt t="17976" x="6172200" y="4479925"/>
          <p14:tracePt t="17993" x="6161088" y="4475163"/>
          <p14:tracePt t="18010" x="6154738" y="4475163"/>
          <p14:tracePt t="18144" x="6149975" y="4475163"/>
          <p14:tracePt t="18160" x="6143625" y="4475163"/>
          <p14:tracePt t="18168" x="6126163" y="4475163"/>
          <p14:tracePt t="18176" x="6075363" y="4475163"/>
          <p14:tracePt t="18193" x="6051550" y="4468813"/>
          <p14:tracePt t="18210" x="6018213" y="4468813"/>
          <p14:tracePt t="18226" x="5972175" y="4468813"/>
          <p14:tracePt t="18243" x="5937250" y="4464050"/>
          <p14:tracePt t="18259" x="5908675" y="4457700"/>
          <p14:tracePt t="18276" x="5880100" y="4451350"/>
          <p14:tracePt t="18293" x="5868988" y="4451350"/>
          <p14:tracePt t="18310" x="5851525" y="4451350"/>
          <p14:tracePt t="18326" x="5840413" y="4451350"/>
          <p14:tracePt t="18505" x="5840413" y="4446588"/>
          <p14:tracePt t="18584" x="5840413" y="4440238"/>
          <p14:tracePt t="18592" x="5840413" y="4429125"/>
          <p14:tracePt t="18610" x="5840413" y="4422775"/>
          <p14:tracePt t="18626" x="5840413" y="4411663"/>
          <p14:tracePt t="18643" x="5840413" y="4394200"/>
          <p14:tracePt t="18659" x="5840413" y="4365625"/>
          <p14:tracePt t="18676" x="5840413" y="4343400"/>
          <p14:tracePt t="18693" x="5840413" y="4321175"/>
          <p14:tracePt t="18710" x="5840413" y="4292600"/>
          <p14:tracePt t="18726" x="5846763" y="4268788"/>
          <p14:tracePt t="18743" x="5846763" y="4240213"/>
          <p14:tracePt t="18759" x="5851525" y="4200525"/>
          <p14:tracePt t="18777" x="5851525" y="4178300"/>
          <p14:tracePt t="18793" x="5851525" y="4149725"/>
          <p14:tracePt t="18810" x="5851525" y="4125913"/>
          <p14:tracePt t="18826" x="5851525" y="4097338"/>
          <p14:tracePt t="18843" x="5857875" y="4064000"/>
          <p14:tracePt t="18859" x="5857875" y="4035425"/>
          <p14:tracePt t="18877" x="5857875" y="4006850"/>
          <p14:tracePt t="18893" x="5864225" y="3971925"/>
          <p14:tracePt t="18910" x="5864225" y="3937000"/>
          <p14:tracePt t="18926" x="5868988" y="3903663"/>
          <p14:tracePt t="18943" x="5868988" y="3868738"/>
          <p14:tracePt t="18959" x="5868988" y="3840163"/>
          <p14:tracePt t="18959" x="5868988" y="3822700"/>
          <p14:tracePt t="18976" x="5868988" y="3800475"/>
          <p14:tracePt t="18993" x="5868988" y="3778250"/>
          <p14:tracePt t="19009" x="5868988" y="3760788"/>
          <p14:tracePt t="19026" x="5868988" y="3743325"/>
          <p14:tracePt t="19043" x="5868988" y="3736975"/>
          <p14:tracePt t="19059" x="5868988" y="3725863"/>
          <p14:tracePt t="19076" x="5868988" y="3721100"/>
          <p14:tracePt t="19092" x="5868988" y="3714750"/>
          <p14:tracePt t="19109" x="5868988" y="3708400"/>
          <p14:tracePt t="20232" x="5868988" y="3714750"/>
          <p14:tracePt t="20248" x="5868988" y="3721100"/>
          <p14:tracePt t="20260" x="5868988" y="3743325"/>
          <p14:tracePt t="20277" x="5868988" y="3760788"/>
          <p14:tracePt t="20294" x="5880100" y="3794125"/>
          <p14:tracePt t="20310" x="5886450" y="3822700"/>
          <p14:tracePt t="20327" x="5903913" y="3851275"/>
          <p14:tracePt t="20343" x="5908675" y="3879850"/>
          <p14:tracePt t="20361" x="5915025" y="3897313"/>
          <p14:tracePt t="20377" x="5932488" y="3943350"/>
          <p14:tracePt t="20394" x="5949950" y="3971925"/>
          <p14:tracePt t="20410" x="5972175" y="3994150"/>
          <p14:tracePt t="20427" x="5989638" y="4011613"/>
          <p14:tracePt t="20443" x="6000750" y="4022725"/>
          <p14:tracePt t="20460" x="6007100" y="4029075"/>
          <p14:tracePt t="20477" x="6011863" y="4029075"/>
          <p14:tracePt t="20494" x="6011863" y="4035425"/>
          <p14:tracePt t="20641" x="6018213" y="4035425"/>
          <p14:tracePt t="20686" x="0" y="0"/>
        </p14:tracePtLst>
        <p14:tracePtLst>
          <p14:tracePt t="30300" x="6189663" y="3783013"/>
          <p14:tracePt t="30313" x="6183313" y="3783013"/>
          <p14:tracePt t="30313" x="6178550" y="3783013"/>
          <p14:tracePt t="30326" x="6165850" y="3778250"/>
          <p14:tracePt t="30345" x="6149975" y="3771900"/>
          <p14:tracePt t="30361" x="6132513" y="3765550"/>
          <p14:tracePt t="30377" x="6092825" y="3754438"/>
          <p14:tracePt t="30401" x="6057900" y="3754438"/>
          <p14:tracePt t="30417" x="6022975" y="3754438"/>
          <p14:tracePt t="30433" x="5989638" y="3749675"/>
          <p14:tracePt t="30443" x="5954713" y="3749675"/>
          <p14:tracePt t="30465" x="5932488" y="3749675"/>
          <p14:tracePt t="30481" x="5915025" y="3749675"/>
          <p14:tracePt t="30509" x="5908675" y="3749675"/>
          <p14:tracePt t="30526" x="5903913" y="3749675"/>
          <p14:tracePt t="30617" x="5903913" y="3754438"/>
          <p14:tracePt t="30625" x="5908675" y="3765550"/>
          <p14:tracePt t="30643" x="5937250" y="3778250"/>
          <p14:tracePt t="30659" x="5972175" y="3789363"/>
          <p14:tracePt t="30676" x="6011863" y="3789363"/>
          <p14:tracePt t="30693" x="6040438" y="3789363"/>
          <p14:tracePt t="30710" x="6064250" y="3783013"/>
          <p14:tracePt t="30726" x="6086475" y="3783013"/>
          <p14:tracePt t="30743" x="6097588" y="3771900"/>
          <p14:tracePt t="30759" x="6108700" y="3771900"/>
          <p14:tracePt t="30889" x="6103938" y="3771900"/>
          <p14:tracePt t="30897" x="6092825" y="3765550"/>
          <p14:tracePt t="30910" x="6080125" y="3765550"/>
          <p14:tracePt t="30926" x="6064250" y="3760788"/>
          <p14:tracePt t="30943" x="6040438" y="3760788"/>
          <p14:tracePt t="30959" x="6022975" y="3760788"/>
          <p14:tracePt t="30976" x="6000750" y="3760788"/>
          <p14:tracePt t="30993" x="5994400" y="3760788"/>
          <p14:tracePt t="31010" x="5983288" y="3760788"/>
          <p14:tracePt t="31026" x="5978525" y="3760788"/>
          <p14:tracePt t="33257" x="5978525" y="3765550"/>
          <p14:tracePt t="33261" x="5994400" y="3778250"/>
          <p14:tracePt t="33279" x="5994400" y="3783013"/>
          <p14:tracePt t="33329" x="6000750" y="3783013"/>
          <p14:tracePt t="33376" x="6007100" y="3783013"/>
          <p14:tracePt t="33441" x="6011863" y="3783013"/>
          <p14:tracePt t="33465" x="6011863" y="3778250"/>
          <p14:tracePt t="33505" x="6018213" y="3778250"/>
          <p14:tracePt t="33602" x="6018213" y="3771900"/>
          <p14:tracePt t="34329" x="6018213" y="3778250"/>
          <p14:tracePt t="34342" x="6011863" y="3778250"/>
          <p14:tracePt t="34361" x="6007100" y="3778250"/>
          <p14:tracePt t="34377" x="6007100" y="3783013"/>
          <p14:tracePt t="34377" x="6000750" y="3789363"/>
          <p14:tracePt t="34393" x="6000750" y="3794125"/>
          <p14:tracePt t="34409" x="5994400" y="3806825"/>
          <p14:tracePt t="34426" x="5994400" y="3811588"/>
          <p14:tracePt t="34443" x="5989638" y="3822700"/>
          <p14:tracePt t="34481" x="5989638" y="3829050"/>
          <p14:tracePt t="34576" x="5989638" y="3835400"/>
          <p14:tracePt t="34593" x="5989638" y="3846513"/>
          <p14:tracePt t="34599" x="5994400" y="3857625"/>
          <p14:tracePt t="34609" x="5994400" y="3879850"/>
          <p14:tracePt t="34626" x="6000750" y="3903663"/>
          <p14:tracePt t="34643" x="6007100" y="3925888"/>
          <p14:tracePt t="34659" x="6007100" y="3943350"/>
          <p14:tracePt t="34676" x="6011863" y="3960813"/>
          <p14:tracePt t="34692" x="6011863" y="3978275"/>
          <p14:tracePt t="34710" x="6011863" y="3994150"/>
          <p14:tracePt t="34726" x="6011863" y="4006850"/>
          <p14:tracePt t="34743" x="6011863" y="4017963"/>
          <p14:tracePt t="34759" x="6011863" y="4029075"/>
          <p14:tracePt t="34776" x="6018213" y="4040188"/>
          <p14:tracePt t="34793" x="6018213" y="4051300"/>
          <p14:tracePt t="34809" x="6018213" y="4057650"/>
          <p14:tracePt t="34826" x="6018213" y="4064000"/>
          <p14:tracePt t="34843" x="6018213" y="4075113"/>
          <p14:tracePt t="34889" x="6018213" y="4079875"/>
          <p14:tracePt t="35080" x="6018213" y="4086225"/>
          <p14:tracePt t="35432" x="6018213" y="4079875"/>
          <p14:tracePt t="35447" x="6018213" y="4068763"/>
          <p14:tracePt t="35460" x="6018213" y="4064000"/>
          <p14:tracePt t="35476" x="6018213" y="4057650"/>
          <p14:tracePt t="35513" x="6018213" y="4051300"/>
          <p14:tracePt t="35520" x="6018213" y="4046538"/>
          <p14:tracePt t="35526" x="6018213" y="4040188"/>
          <p14:tracePt t="35576" x="6018213" y="4035425"/>
          <p14:tracePt t="35808" x="6011863" y="4035425"/>
          <p14:tracePt t="35849" x="6007100" y="4035425"/>
          <p14:tracePt t="35864" x="6000750" y="4035425"/>
          <p14:tracePt t="35936" x="5994400" y="4035425"/>
          <p14:tracePt t="35992" x="5994400" y="4040188"/>
          <p14:tracePt t="36113" x="6000750" y="4040188"/>
          <p14:tracePt t="36126" x="6007100" y="4040188"/>
          <p14:tracePt t="36144" x="6011863" y="4040188"/>
          <p14:tracePt t="36160" x="6011863" y="4035425"/>
          <p14:tracePt t="36177" x="6018213" y="4035425"/>
          <p14:tracePt t="36432" x="6011863" y="4035425"/>
          <p14:tracePt t="36496" x="6007100" y="4035425"/>
          <p14:tracePt t="36513" x="6000750" y="4035425"/>
          <p14:tracePt t="36593" x="5994400" y="4035425"/>
          <p14:tracePt t="36696" x="6000750" y="4035425"/>
          <p14:tracePt t="36704" x="6007100" y="4035425"/>
          <p14:tracePt t="36711" x="6011863" y="4035425"/>
          <p14:tracePt t="39204" x="0" y="0"/>
        </p14:tracePtLst>
        <p14:tracePtLst>
          <p14:tracePt t="42857" x="6018213" y="3921125"/>
          <p14:tracePt t="42953" x="6011863" y="3921125"/>
          <p14:tracePt t="42977" x="6007100" y="3921125"/>
          <p14:tracePt t="42993" x="5983288" y="3925888"/>
          <p14:tracePt t="43017" x="5978525" y="3937000"/>
          <p14:tracePt t="43033" x="5965825" y="3937000"/>
          <p14:tracePt t="43049" x="5961063" y="3943350"/>
          <p14:tracePt t="43081" x="5954713" y="3949700"/>
          <p14:tracePt t="43093" x="5949950" y="3954463"/>
          <p14:tracePt t="43097" x="5943600" y="3978275"/>
          <p14:tracePt t="43110" x="5937250" y="4000500"/>
          <p14:tracePt t="43129" x="5937250" y="4022725"/>
          <p14:tracePt t="43145" x="5937250" y="4035425"/>
          <p14:tracePt t="43161" x="5937250" y="4046538"/>
          <p14:tracePt t="43177" x="5949950" y="4051300"/>
          <p14:tracePt t="43196" x="5961063" y="4057650"/>
          <p14:tracePt t="43210" x="5965825" y="4057650"/>
          <p14:tracePt t="43226" x="5978525" y="4057650"/>
          <p14:tracePt t="43243" x="5983288" y="4057650"/>
          <p14:tracePt t="43259" x="5994400" y="4057650"/>
          <p14:tracePt t="43601" x="5989638" y="4057650"/>
          <p14:tracePt t="43865" x="5983288" y="4057650"/>
          <p14:tracePt t="43921" x="5978525" y="4057650"/>
          <p14:tracePt t="43929" x="5972175" y="4057650"/>
          <p14:tracePt t="43945" x="5965825" y="4057650"/>
          <p14:tracePt t="43953" x="5965825" y="4051300"/>
          <p14:tracePt t="43960" x="5961063" y="4051300"/>
          <p14:tracePt t="43976" x="5954713" y="4051300"/>
          <p14:tracePt t="44073" x="5949950" y="4051300"/>
          <p14:tracePt t="44145" x="5954713" y="4051300"/>
          <p14:tracePt t="44161" x="5961063" y="4051300"/>
          <p14:tracePt t="44177" x="5972175" y="4051300"/>
          <p14:tracePt t="44177" x="5978525" y="4051300"/>
          <p14:tracePt t="44177" x="5983288" y="4051300"/>
          <p14:tracePt t="44193" x="5983288" y="4046538"/>
          <p14:tracePt t="44281" x="5978525" y="4046538"/>
          <p14:tracePt t="44577" x="5972175" y="4046538"/>
          <p14:tracePt t="44857" x="5978525" y="4046538"/>
          <p14:tracePt t="44876" x="5983288" y="4046538"/>
          <p14:tracePt t="44880" x="5989638" y="4040188"/>
          <p14:tracePt t="44912" x="5994400" y="4040188"/>
          <p14:tracePt t="44926" x="6000750" y="4035425"/>
          <p14:tracePt t="44926" x="6000750" y="4029075"/>
          <p14:tracePt t="44943" x="6007100" y="4029075"/>
          <p14:tracePt t="45137" x="6000750" y="4029075"/>
          <p14:tracePt t="45161" x="5994400" y="4029075"/>
          <p14:tracePt t="45201" x="5989638" y="4029075"/>
          <p14:tracePt t="45209" x="5972175" y="4022725"/>
          <p14:tracePt t="45226" x="5961063" y="4022725"/>
          <p14:tracePt t="45243" x="5949950" y="4017963"/>
          <p14:tracePt t="45260" x="5943600" y="4017963"/>
          <p14:tracePt t="45577" x="5949950" y="4017963"/>
          <p14:tracePt t="45578" x="5954713" y="4011613"/>
          <p14:tracePt t="45593" x="5961063" y="4011613"/>
          <p14:tracePt t="45610" x="5972175" y="4006850"/>
          <p14:tracePt t="45626" x="6000750" y="3989388"/>
          <p14:tracePt t="45643" x="6022975" y="3965575"/>
          <p14:tracePt t="45659" x="6051550" y="3937000"/>
          <p14:tracePt t="45676" x="6075363" y="3914775"/>
          <p14:tracePt t="45693" x="6086475" y="3892550"/>
          <p14:tracePt t="45710" x="6086475" y="3875088"/>
          <p14:tracePt t="45726" x="6092825" y="3851275"/>
          <p14:tracePt t="45743" x="6092825" y="3822700"/>
          <p14:tracePt t="45759" x="6092825" y="3800475"/>
          <p14:tracePt t="45776" x="6092825" y="3771900"/>
          <p14:tracePt t="45793" x="6092825" y="3736975"/>
          <p14:tracePt t="45810" x="6092825" y="3721100"/>
          <p14:tracePt t="45826" x="6092825" y="3708400"/>
          <p14:tracePt t="45843" x="6092825" y="3692525"/>
          <p14:tracePt t="45859" x="6086475" y="3679825"/>
          <p14:tracePt t="45876" x="6080125" y="3668713"/>
          <p14:tracePt t="45893" x="6075363" y="3663950"/>
          <p14:tracePt t="45910" x="6075363" y="3657600"/>
          <p14:tracePt t="45926" x="6069013" y="3651250"/>
          <p14:tracePt t="45943" x="6064250" y="3640138"/>
          <p14:tracePt t="45959" x="6051550" y="3635375"/>
          <p14:tracePt t="45976" x="6040438" y="3622675"/>
          <p14:tracePt t="45992" x="6022975" y="3611563"/>
          <p14:tracePt t="46010" x="6011863" y="3606800"/>
          <p14:tracePt t="46026" x="6000750" y="3594100"/>
          <p14:tracePt t="46043" x="5994400" y="3582988"/>
          <p14:tracePt t="46059" x="5983288" y="3578225"/>
          <p14:tracePt t="46076" x="5972175" y="3571875"/>
          <p14:tracePt t="46093" x="5965825" y="3565525"/>
          <p14:tracePt t="46110" x="5961063" y="3560763"/>
          <p14:tracePt t="46257" x="5965825" y="3560763"/>
          <p14:tracePt t="46265" x="5983288" y="3560763"/>
          <p14:tracePt t="46276" x="6011863" y="3560763"/>
          <p14:tracePt t="46292" x="6035675" y="3560763"/>
          <p14:tracePt t="46310" x="6051550" y="3560763"/>
          <p14:tracePt t="46326" x="6057900" y="3560763"/>
          <p14:tracePt t="46369" x="6064250" y="3560763"/>
          <p14:tracePt t="46449" x="6064250" y="3554413"/>
          <p14:tracePt t="46459" x="6057900" y="3549650"/>
          <p14:tracePt t="46464" x="6046788" y="3549650"/>
          <p14:tracePt t="46476" x="6035675" y="3543300"/>
          <p14:tracePt t="46493" x="6022975" y="3536950"/>
          <p14:tracePt t="46510" x="6011863" y="3532188"/>
          <p14:tracePt t="46526" x="6000750" y="3525838"/>
          <p14:tracePt t="46543" x="5994400" y="3525838"/>
          <p14:tracePt t="46841" x="6000750" y="3525838"/>
          <p14:tracePt t="46865" x="6011863" y="3525838"/>
          <p14:tracePt t="46873" x="6018213" y="3532188"/>
          <p14:tracePt t="46879" x="6029325" y="3536950"/>
          <p14:tracePt t="46893" x="6046788" y="3554413"/>
          <p14:tracePt t="46909" x="6057900" y="3571875"/>
          <p14:tracePt t="46926" x="6075363" y="3589338"/>
          <p14:tracePt t="46943" x="6080125" y="3606800"/>
          <p14:tracePt t="46960" x="6086475" y="3617913"/>
          <p14:tracePt t="46976" x="6092825" y="3629025"/>
          <p14:tracePt t="46976" x="6092825" y="3635375"/>
          <p14:tracePt t="46993" x="6092825" y="3640138"/>
          <p14:tracePt t="47009" x="6092825" y="3651250"/>
          <p14:tracePt t="47026" x="6092825" y="3663950"/>
          <p14:tracePt t="47042" x="6092825" y="3679825"/>
          <p14:tracePt t="47059" x="6092825" y="3697288"/>
          <p14:tracePt t="47076" x="6092825" y="3714750"/>
          <p14:tracePt t="47093" x="6086475" y="3736975"/>
          <p14:tracePt t="47109" x="6080125" y="3760788"/>
          <p14:tracePt t="47126" x="6080125" y="3794125"/>
          <p14:tracePt t="47142" x="6075363" y="3817938"/>
          <p14:tracePt t="47159" x="6069013" y="3840163"/>
          <p14:tracePt t="47176" x="6064250" y="3857625"/>
          <p14:tracePt t="47176" x="6064250" y="3863975"/>
          <p14:tracePt t="47193" x="6057900" y="3879850"/>
          <p14:tracePt t="47209" x="6051550" y="3897313"/>
          <p14:tracePt t="47226" x="6051550" y="3908425"/>
          <p14:tracePt t="47242" x="6051550" y="3914775"/>
          <p14:tracePt t="47259" x="6051550" y="3932238"/>
          <p14:tracePt t="47276" x="6046788" y="3943350"/>
          <p14:tracePt t="47293" x="6046788" y="3960813"/>
          <p14:tracePt t="47309" x="6046788" y="3971925"/>
          <p14:tracePt t="47326" x="6046788" y="3989388"/>
          <p14:tracePt t="47342" x="6046788" y="4000500"/>
          <p14:tracePt t="47360" x="6046788" y="4011613"/>
          <p14:tracePt t="47376" x="6046788" y="4029075"/>
          <p14:tracePt t="47376" x="6051550" y="4035425"/>
          <p14:tracePt t="47393" x="6057900" y="4046538"/>
          <p14:tracePt t="47409" x="6064250" y="4057650"/>
          <p14:tracePt t="47426" x="6069013" y="4057650"/>
          <p14:tracePt t="47442" x="6075363" y="4064000"/>
          <p14:tracePt t="47459" x="6080125" y="4064000"/>
          <p14:tracePt t="47617" x="6075363" y="4064000"/>
          <p14:tracePt t="47649" x="6069013" y="4064000"/>
          <p14:tracePt t="47652" x="6064250" y="4064000"/>
          <p14:tracePt t="47659" x="6057900" y="4064000"/>
          <p14:tracePt t="47676" x="6046788" y="4064000"/>
          <p14:tracePt t="47693" x="6040438" y="4064000"/>
          <p14:tracePt t="47709" x="6029325" y="4064000"/>
          <p14:tracePt t="47753" x="6022975" y="4064000"/>
          <p14:tracePt t="48025" x="6018213" y="4064000"/>
          <p14:tracePt t="48042" x="6011863" y="4064000"/>
          <p14:tracePt t="48073" x="6007100" y="4064000"/>
          <p14:tracePt t="48361" x="6000750" y="4064000"/>
          <p14:tracePt t="48417" x="6000750" y="4057650"/>
          <p14:tracePt t="48426" x="6000750" y="4051300"/>
          <p14:tracePt t="48617" x="5994400" y="4051300"/>
          <p14:tracePt t="48625" x="5989638" y="4051300"/>
          <p14:tracePt t="48643" x="5989638" y="4046538"/>
          <p14:tracePt t="48659" x="5983288" y="4046538"/>
          <p14:tracePt t="48705" x="5978525" y="4046538"/>
          <p14:tracePt t="49009" x="5978525" y="4040188"/>
          <p14:tracePt t="49057" x="5983288" y="4040188"/>
          <p14:tracePt t="49066" x="5983288" y="4035425"/>
          <p14:tracePt t="49076" x="5983288" y="4029075"/>
          <p14:tracePt t="49092" x="5989638" y="4029075"/>
          <p14:tracePt t="49109" x="6000750" y="4022725"/>
          <p14:tracePt t="49126" x="6011863" y="4006850"/>
          <p14:tracePt t="49143" x="6029325" y="3978275"/>
          <p14:tracePt t="49159" x="6046788" y="3937000"/>
          <p14:tracePt t="49176" x="6069013" y="3879850"/>
          <p14:tracePt t="49192" x="6075363" y="3760788"/>
          <p14:tracePt t="49209" x="6075363" y="3679825"/>
          <p14:tracePt t="49226" x="6069013" y="3600450"/>
          <p14:tracePt t="49243" x="6046788" y="3525838"/>
          <p14:tracePt t="49259" x="6022975" y="3475038"/>
          <p14:tracePt t="49276" x="6011863" y="3435350"/>
          <p14:tracePt t="49292" x="6000750" y="3417888"/>
          <p14:tracePt t="49309" x="5994400" y="3411538"/>
          <p14:tracePt t="49385" x="5989638" y="3411538"/>
          <p14:tracePt t="49391" x="5983288" y="3422650"/>
          <p14:tracePt t="49410" x="5978525" y="3440113"/>
          <p14:tracePt t="49426" x="5972175" y="3451225"/>
          <p14:tracePt t="49443" x="5965825" y="3457575"/>
          <p14:tracePt t="49801" x="5965825" y="3451225"/>
          <p14:tracePt t="49809" x="5965825" y="3422650"/>
          <p14:tracePt t="49830" x="5972175" y="3394075"/>
          <p14:tracePt t="49842" x="5972175" y="3360738"/>
          <p14:tracePt t="49859" x="5972175" y="3308350"/>
          <p14:tracePt t="49876" x="5978525" y="3246438"/>
          <p14:tracePt t="49892" x="5978525" y="3182938"/>
          <p14:tracePt t="49909" x="5983288" y="3108325"/>
          <p14:tracePt t="49926" x="5983288" y="3040063"/>
          <p14:tracePt t="49943" x="5983288" y="2978150"/>
          <p14:tracePt t="49959" x="5983288" y="2921000"/>
          <p14:tracePt t="49976" x="5983288" y="2874963"/>
          <p14:tracePt t="49992" x="5983288" y="2822575"/>
          <p14:tracePt t="50010" x="5972175" y="2800350"/>
          <p14:tracePt t="50026" x="5972175" y="2782888"/>
          <p14:tracePt t="50042" x="5972175" y="2778125"/>
          <p14:tracePt t="50060" x="5972175" y="2771775"/>
          <p14:tracePt t="50153" x="5972175" y="2778125"/>
          <p14:tracePt t="50160" x="5972175" y="2794000"/>
          <p14:tracePt t="50176" x="5972175" y="2851150"/>
          <p14:tracePt t="50192" x="5978525" y="2994025"/>
          <p14:tracePt t="50210" x="5978525" y="3103563"/>
          <p14:tracePt t="50225" x="5983288" y="3228975"/>
          <p14:tracePt t="50242" x="5983288" y="3343275"/>
          <p14:tracePt t="50259" x="5972175" y="3468688"/>
          <p14:tracePt t="50276" x="5949950" y="3582988"/>
          <p14:tracePt t="50293" x="5943600" y="3686175"/>
          <p14:tracePt t="50309" x="5937250" y="3765550"/>
          <p14:tracePt t="50326" x="5932488" y="3817938"/>
          <p14:tracePt t="50342" x="5932488" y="3822700"/>
          <p14:tracePt t="50481" x="5937250" y="3822700"/>
          <p14:tracePt t="50609" x="5937250" y="3829050"/>
          <p14:tracePt t="50617" x="5943600" y="3846513"/>
          <p14:tracePt t="50626" x="5943600" y="3875088"/>
          <p14:tracePt t="50642" x="5954713" y="3908425"/>
          <p14:tracePt t="50659" x="5965825" y="3949700"/>
          <p14:tracePt t="50676" x="5965825" y="3978275"/>
          <p14:tracePt t="50693" x="5978525" y="4000500"/>
          <p14:tracePt t="50709" x="5983288" y="4017963"/>
          <p14:tracePt t="50726" x="5983288" y="4029075"/>
          <p14:tracePt t="50742" x="5989638" y="4046538"/>
          <p14:tracePt t="50759" x="5989638" y="4057650"/>
          <p14:tracePt t="50775" x="5989638" y="4068763"/>
          <p14:tracePt t="50775" x="5994400" y="4079875"/>
          <p14:tracePt t="50793" x="6000750" y="4086225"/>
          <p14:tracePt t="50809" x="6000750" y="4092575"/>
          <p14:tracePt t="50849" x="6000750" y="4097338"/>
          <p14:tracePt t="51409" x="6007100" y="4097338"/>
          <p14:tracePt t="51433" x="6011863" y="4097338"/>
          <p14:tracePt t="51447" x="6018213" y="4092575"/>
          <p14:tracePt t="51481" x="6022975" y="4092575"/>
          <p14:tracePt t="51492" x="6022975" y="4086225"/>
          <p14:tracePt t="51493" x="6029325" y="4086225"/>
          <p14:tracePt t="51509" x="6035675" y="4079875"/>
          <p14:tracePt t="51553" x="6035675" y="4075113"/>
          <p14:tracePt t="51921" x="6040438" y="4068763"/>
          <p14:tracePt t="51942" x="6040438" y="4064000"/>
          <p14:tracePt t="51944" x="6051550" y="4057650"/>
          <p14:tracePt t="51959" x="6057900" y="4046538"/>
          <p14:tracePt t="51976" x="6064250" y="4035425"/>
          <p14:tracePt t="51992" x="6069013" y="4022725"/>
          <p14:tracePt t="52010" x="6069013" y="4017963"/>
          <p14:tracePt t="52025" x="6075363" y="4011613"/>
          <p14:tracePt t="52065" x="6075363" y="4006850"/>
          <p14:tracePt t="52073" x="6080125" y="4000500"/>
          <p14:tracePt t="52076" x="6080125" y="3994150"/>
          <p14:tracePt t="52092" x="6086475" y="3994150"/>
          <p14:tracePt t="52109" x="6092825" y="3983038"/>
          <p14:tracePt t="52125" x="6092825" y="3978275"/>
          <p14:tracePt t="52143" x="6092825" y="3971925"/>
          <p14:tracePt t="52159" x="6097588" y="3971925"/>
          <p14:tracePt t="52639" x="0" y="0"/>
        </p14:tracePtLst>
        <p14:tracePtLst>
          <p14:tracePt t="70000" x="6561138" y="5268913"/>
          <p14:tracePt t="70017" x="6561138" y="5275263"/>
          <p14:tracePt t="70056" x="6561138" y="5280025"/>
          <p14:tracePt t="70060" x="6561138" y="5292725"/>
          <p14:tracePt t="70081" x="6554788" y="5297488"/>
          <p14:tracePt t="70096" x="6543675" y="5321300"/>
          <p14:tracePt t="70113" x="6532563" y="5337175"/>
          <p14:tracePt t="70128" x="6521450" y="5360988"/>
          <p14:tracePt t="70145" x="6508750" y="5383213"/>
          <p14:tracePt t="70161" x="6503988" y="5407025"/>
          <p14:tracePt t="70176" x="6486525" y="5422900"/>
          <p14:tracePt t="70193" x="6486525" y="5440363"/>
          <p14:tracePt t="70193" x="6480175" y="5451475"/>
          <p14:tracePt t="70216" x="6469063" y="5468938"/>
          <p14:tracePt t="70225" x="6464300" y="5492750"/>
          <p14:tracePt t="70259" x="6451600" y="5514975"/>
          <p14:tracePt t="70275" x="6440488" y="5532438"/>
          <p14:tracePt t="70276" x="6435725" y="5549900"/>
          <p14:tracePt t="70292" x="6429375" y="5572125"/>
          <p14:tracePt t="70308" x="6423025" y="5583238"/>
          <p14:tracePt t="70325" x="6423025" y="5594350"/>
          <p14:tracePt t="70368" x="6429375" y="5594350"/>
          <p14:tracePt t="70374" x="6440488" y="5594350"/>
          <p14:tracePt t="70392" x="6451600" y="5578475"/>
          <p14:tracePt t="70392" x="6457950" y="5565775"/>
          <p14:tracePt t="70409" x="6475413" y="5543550"/>
          <p14:tracePt t="70425" x="6492875" y="5514975"/>
          <p14:tracePt t="70442" x="6508750" y="5486400"/>
          <p14:tracePt t="70458" x="6526213" y="5475288"/>
          <p14:tracePt t="70476" x="6537325" y="5468938"/>
          <p14:tracePt t="70492" x="6537325" y="5464175"/>
          <p14:tracePt t="70593" x="6537325" y="5468938"/>
          <p14:tracePt t="70600" x="6537325" y="5475288"/>
          <p14:tracePt t="70600" x="6532563" y="5492750"/>
          <p14:tracePt t="70609" x="6526213" y="5514975"/>
          <p14:tracePt t="70625" x="6508750" y="5543550"/>
          <p14:tracePt t="70642" x="6492875" y="5565775"/>
          <p14:tracePt t="70658" x="6480175" y="5594350"/>
          <p14:tracePt t="70676" x="6469063" y="5618163"/>
          <p14:tracePt t="70692" x="6464300" y="5629275"/>
          <p14:tracePt t="70752" x="6469063" y="5629275"/>
          <p14:tracePt t="70761" x="6492875" y="5600700"/>
          <p14:tracePt t="70775" x="6526213" y="5554663"/>
          <p14:tracePt t="70792" x="6561138" y="5508625"/>
          <p14:tracePt t="70792" x="6572250" y="5486400"/>
          <p14:tracePt t="70809" x="6600825" y="5451475"/>
          <p14:tracePt t="70825" x="6618288" y="5429250"/>
          <p14:tracePt t="70843" x="6618288" y="5418138"/>
          <p14:tracePt t="70858" x="6623050" y="5418138"/>
          <p14:tracePt t="71001" x="6623050" y="5422900"/>
          <p14:tracePt t="71008" x="6623050" y="5429250"/>
          <p14:tracePt t="71009" x="6607175" y="5457825"/>
          <p14:tracePt t="71025" x="6589713" y="5492750"/>
          <p14:tracePt t="71042" x="6572250" y="5521325"/>
          <p14:tracePt t="71058" x="6561138" y="5543550"/>
          <p14:tracePt t="71075" x="6550025" y="5554663"/>
          <p14:tracePt t="71092" x="6543675" y="5572125"/>
          <p14:tracePt t="71109" x="6537325" y="5578475"/>
          <p14:tracePt t="71125" x="6537325" y="5583238"/>
          <p14:tracePt t="71208" x="6537325" y="5578475"/>
          <p14:tracePt t="71225" x="6554788" y="5549900"/>
          <p14:tracePt t="71242" x="6565900" y="5526088"/>
          <p14:tracePt t="71243" x="6578600" y="5497513"/>
          <p14:tracePt t="71258" x="6589713" y="5475288"/>
          <p14:tracePt t="71276" x="6594475" y="5468938"/>
          <p14:tracePt t="71376" x="6594475" y="5475288"/>
          <p14:tracePt t="71385" x="6589713" y="5486400"/>
          <p14:tracePt t="71392" x="6565900" y="5532438"/>
          <p14:tracePt t="71409" x="6550025" y="5565775"/>
          <p14:tracePt t="71425" x="6532563" y="5583238"/>
          <p14:tracePt t="71442" x="6526213" y="5594350"/>
          <p14:tracePt t="71458" x="6526213" y="5600700"/>
          <p14:tracePt t="71568" x="6526213" y="5594350"/>
          <p14:tracePt t="71576" x="6537325" y="5561013"/>
          <p14:tracePt t="71593" x="6561138" y="5492750"/>
          <p14:tracePt t="71593" x="6565900" y="5457825"/>
          <p14:tracePt t="71608" x="6594475" y="5360988"/>
          <p14:tracePt t="71625" x="6618288" y="5257800"/>
          <p14:tracePt t="71642" x="6635750" y="5154613"/>
          <p14:tracePt t="71658" x="6646863" y="5057775"/>
          <p14:tracePt t="71675" x="6651625" y="4960938"/>
          <p14:tracePt t="71692" x="6657975" y="4864100"/>
          <p14:tracePt t="71709" x="6675438" y="4749800"/>
          <p14:tracePt t="71725" x="6680200" y="4668838"/>
          <p14:tracePt t="71742" x="6680200" y="4589463"/>
          <p14:tracePt t="71758" x="6680200" y="4525963"/>
          <p14:tracePt t="71776" x="6680200" y="4479925"/>
          <p14:tracePt t="71792" x="6686550" y="4435475"/>
          <p14:tracePt t="71809" x="6686550" y="4418013"/>
          <p14:tracePt t="71825" x="6692900" y="4406900"/>
          <p14:tracePt t="71976" x="6686550" y="4411663"/>
          <p14:tracePt t="71992" x="6651625" y="4446588"/>
          <p14:tracePt t="72008" x="6607175" y="4508500"/>
          <p14:tracePt t="72009" x="6561138" y="4583113"/>
          <p14:tracePt t="72026" x="6515100" y="4646613"/>
          <p14:tracePt t="72042" x="6492875" y="4668838"/>
          <p14:tracePt t="72059" x="6486525" y="4668838"/>
          <p14:tracePt t="72104" x="6486525" y="4664075"/>
          <p14:tracePt t="72125" x="6486525" y="4657725"/>
          <p14:tracePt t="72126" x="6492875" y="4622800"/>
          <p14:tracePt t="72142" x="6508750" y="4578350"/>
          <p14:tracePt t="72159" x="6526213" y="4525963"/>
          <p14:tracePt t="72175" x="6550025" y="4475163"/>
          <p14:tracePt t="72192" x="6561138" y="4446588"/>
          <p14:tracePt t="72208" x="6565900" y="4418013"/>
          <p14:tracePt t="72225" x="6572250" y="4406900"/>
          <p14:tracePt t="72242" x="6572250" y="4400550"/>
          <p14:tracePt t="72320" x="6572250" y="4406900"/>
          <p14:tracePt t="72329" x="6572250" y="4418013"/>
          <p14:tracePt t="72336" x="6561138" y="4440238"/>
          <p14:tracePt t="72344" x="6537325" y="4521200"/>
          <p14:tracePt t="72359" x="6503988" y="4600575"/>
          <p14:tracePt t="72376" x="6475413" y="4657725"/>
          <p14:tracePt t="72392" x="6464300" y="4675188"/>
          <p14:tracePt t="72408" x="6457950" y="4679950"/>
          <p14:tracePt t="72496" x="6457950" y="4668838"/>
          <p14:tracePt t="72504" x="6469063" y="4657725"/>
          <p14:tracePt t="72512" x="6480175" y="4629150"/>
          <p14:tracePt t="72526" x="6497638" y="4589463"/>
          <p14:tracePt t="72542" x="6526213" y="4554538"/>
          <p14:tracePt t="72559" x="6537325" y="4525963"/>
          <p14:tracePt t="72575" x="6550025" y="4497388"/>
          <p14:tracePt t="72592" x="6554788" y="4486275"/>
          <p14:tracePt t="72608" x="6561138" y="4479925"/>
          <p14:tracePt t="72700" x="0" y="0"/>
        </p14:tracePtLst>
        <p14:tracePtLst>
          <p14:tracePt t="77862" x="6783388" y="4543425"/>
          <p14:tracePt t="78065" x="6783388" y="4549775"/>
          <p14:tracePt t="78081" x="6794500" y="4565650"/>
          <p14:tracePt t="78092" x="6794500" y="4572000"/>
          <p14:tracePt t="78169" x="6783388" y="4565650"/>
          <p14:tracePt t="78176" x="6726238" y="4537075"/>
          <p14:tracePt t="78193" x="6664325" y="4497388"/>
          <p14:tracePt t="78193" x="6618288" y="4479925"/>
          <p14:tracePt t="78210" x="6554788" y="4451350"/>
          <p14:tracePt t="78225" x="6486525" y="4429125"/>
          <p14:tracePt t="78243" x="6451600" y="4406900"/>
          <p14:tracePt t="78259" x="6429375" y="4394200"/>
          <p14:tracePt t="78276" x="6411913" y="4383088"/>
          <p14:tracePt t="78292" x="6394450" y="4365625"/>
          <p14:tracePt t="78309" x="6383338" y="4354513"/>
          <p14:tracePt t="78326" x="6378575" y="4349750"/>
          <p14:tracePt t="78393" x="6378575" y="4354513"/>
          <p14:tracePt t="78401" x="6383338" y="4365625"/>
          <p14:tracePt t="78401" x="6394450" y="4389438"/>
          <p14:tracePt t="78409" x="6429375" y="4435475"/>
          <p14:tracePt t="78425" x="6464300" y="4464050"/>
          <p14:tracePt t="78443" x="6486525" y="4468813"/>
          <p14:tracePt t="78459" x="6515100" y="4468813"/>
          <p14:tracePt t="78476" x="6550025" y="4457700"/>
          <p14:tracePt t="78492" x="6583363" y="4435475"/>
          <p14:tracePt t="78509" x="6611938" y="4411663"/>
          <p14:tracePt t="78525" x="6640513" y="4389438"/>
          <p14:tracePt t="78543" x="6669088" y="4371975"/>
          <p14:tracePt t="78559" x="6675438" y="4360863"/>
          <p14:tracePt t="78576" x="6680200" y="4349750"/>
          <p14:tracePt t="78592" x="6680200" y="4332288"/>
          <p14:tracePt t="78609" x="6680200" y="4321175"/>
          <p14:tracePt t="78625" x="6680200" y="4308475"/>
          <p14:tracePt t="78825" x="6675438" y="4308475"/>
          <p14:tracePt t="78857" x="6669088" y="4314825"/>
          <p14:tracePt t="78859" x="6618288" y="4389438"/>
          <p14:tracePt t="78892" x="6583363" y="4429125"/>
          <p14:tracePt t="78909" x="6550025" y="4475163"/>
          <p14:tracePt t="78925" x="6526213" y="4503738"/>
          <p14:tracePt t="78942" x="6515100" y="4525963"/>
          <p14:tracePt t="78959" x="6515100" y="4532313"/>
          <p14:tracePt t="79049" x="6515100" y="4521200"/>
          <p14:tracePt t="79057" x="6521450" y="4508500"/>
          <p14:tracePt t="79075" x="6532563" y="4475163"/>
          <p14:tracePt t="79076" x="6543675" y="4446588"/>
          <p14:tracePt t="79092" x="6561138" y="4406900"/>
          <p14:tracePt t="79109" x="6578600" y="4371975"/>
          <p14:tracePt t="79125" x="6589713" y="4343400"/>
          <p14:tracePt t="79142" x="6594475" y="4325938"/>
          <p14:tracePt t="79159" x="6600825" y="4314825"/>
          <p14:tracePt t="79249" x="6600825" y="4321175"/>
          <p14:tracePt t="79257" x="6589713" y="4332288"/>
          <p14:tracePt t="79261" x="6572250" y="4378325"/>
          <p14:tracePt t="79275" x="6537325" y="4422775"/>
          <p14:tracePt t="79292" x="6515100" y="4475163"/>
          <p14:tracePt t="79309" x="6486525" y="4503738"/>
          <p14:tracePt t="79325" x="6475413" y="4514850"/>
          <p14:tracePt t="79409" x="6486525" y="4503738"/>
          <p14:tracePt t="79417" x="6508750" y="4468813"/>
          <p14:tracePt t="79426" x="6532563" y="4435475"/>
          <p14:tracePt t="79442" x="6550025" y="4406900"/>
          <p14:tracePt t="79459" x="6565900" y="4378325"/>
          <p14:tracePt t="79476" x="6578600" y="4360863"/>
          <p14:tracePt t="79493" x="6578600" y="4349750"/>
          <p14:tracePt t="79509" x="6583363" y="4349750"/>
          <p14:tracePt t="79593" x="6583363" y="4354513"/>
          <p14:tracePt t="79594" x="6561138" y="4394200"/>
          <p14:tracePt t="79609" x="6526213" y="4457700"/>
          <p14:tracePt t="79626" x="6503988" y="4503738"/>
          <p14:tracePt t="79642" x="6492875" y="4521200"/>
          <p14:tracePt t="79659" x="6486525" y="4521200"/>
          <p14:tracePt t="79729" x="6486525" y="4514850"/>
          <p14:tracePt t="79737" x="6492875" y="4503738"/>
          <p14:tracePt t="79745" x="6508750" y="4468813"/>
          <p14:tracePt t="79759" x="6526213" y="4440238"/>
          <p14:tracePt t="79775" x="6543675" y="4411663"/>
          <p14:tracePt t="79792" x="6554788" y="4394200"/>
          <p14:tracePt t="79873" x="6554788" y="4400550"/>
          <p14:tracePt t="79881" x="6537325" y="4435475"/>
          <p14:tracePt t="79892" x="6521450" y="4475163"/>
          <p14:tracePt t="79909" x="6508750" y="4503738"/>
          <p14:tracePt t="79926" x="6503988" y="4508500"/>
          <p14:tracePt t="80017" x="6503988" y="4497388"/>
          <p14:tracePt t="80025" x="6508750" y="4492625"/>
          <p14:tracePt t="80026" x="6515100" y="4475163"/>
          <p14:tracePt t="80042" x="6526213" y="4464050"/>
          <p14:tracePt t="80059" x="6537325" y="4451350"/>
          <p14:tracePt t="80075" x="6550025" y="4440238"/>
          <p14:tracePt t="80092" x="6554788" y="4440238"/>
          <p14:tracePt t="80109" x="6565900" y="4429125"/>
          <p14:tracePt t="80126" x="6572250" y="4429125"/>
          <p14:tracePt t="80142" x="6578600" y="4429125"/>
          <p14:tracePt t="80177" x="6583363" y="4429125"/>
          <p14:tracePt t="80177" x="6589713" y="4429125"/>
          <p14:tracePt t="80192" x="6594475" y="4429125"/>
          <p14:tracePt t="80209" x="6629400" y="4429125"/>
          <p14:tracePt t="80226" x="6657975" y="4435475"/>
          <p14:tracePt t="80242" x="6680200" y="4435475"/>
          <p14:tracePt t="80259" x="6697663" y="4435475"/>
          <p14:tracePt t="80275" x="6704013" y="4435475"/>
          <p14:tracePt t="80292" x="6708775" y="4435475"/>
          <p14:tracePt t="80417" x="6715125" y="4435475"/>
          <p14:tracePt t="80417" x="6726238" y="4429125"/>
          <p14:tracePt t="80425" x="6743700" y="4422775"/>
          <p14:tracePt t="80442" x="6754813" y="4418013"/>
          <p14:tracePt t="80459" x="6765925" y="4418013"/>
          <p14:tracePt t="80475" x="6765925" y="4411663"/>
          <p14:tracePt t="80809" x="6761163" y="4411663"/>
          <p14:tracePt t="80841" x="6761163" y="4418013"/>
          <p14:tracePt t="80845" x="6754813" y="4418013"/>
          <p14:tracePt t="80881" x="6750050" y="4418013"/>
          <p14:tracePt t="80882" x="6750050" y="4422775"/>
          <p14:tracePt t="80892" x="6737350" y="4429125"/>
          <p14:tracePt t="80911" x="6715125" y="4457700"/>
          <p14:tracePt t="80925" x="6692900" y="4486275"/>
          <p14:tracePt t="80942" x="6664325" y="4532313"/>
          <p14:tracePt t="80959" x="6646863" y="4565650"/>
          <p14:tracePt t="80975" x="6635750" y="4583113"/>
          <p14:tracePt t="80992" x="6635750" y="4589463"/>
          <p14:tracePt t="81057" x="6635750" y="4594225"/>
          <p14:tracePt t="81065" x="6635750" y="4611688"/>
          <p14:tracePt t="81076" x="6640513" y="4668838"/>
          <p14:tracePt t="81092" x="6640513" y="4732338"/>
          <p14:tracePt t="81110" x="6640513" y="4811713"/>
          <p14:tracePt t="81125" x="6635750" y="4886325"/>
          <p14:tracePt t="81143" x="6623050" y="4943475"/>
          <p14:tracePt t="81159" x="6618288" y="4994275"/>
          <p14:tracePt t="81176" x="6607175" y="5051425"/>
          <p14:tracePt t="81192" x="6589713" y="5114925"/>
          <p14:tracePt t="81192" x="6583363" y="5143500"/>
          <p14:tracePt t="81209" x="6578600" y="5189538"/>
          <p14:tracePt t="81225" x="6565900" y="5222875"/>
          <p14:tracePt t="81242" x="6565900" y="5251450"/>
          <p14:tracePt t="81259" x="6561138" y="5268913"/>
          <p14:tracePt t="81276" x="6554788" y="5292725"/>
          <p14:tracePt t="81292" x="6554788" y="5321300"/>
          <p14:tracePt t="81309" x="6554788" y="5349875"/>
          <p14:tracePt t="81325" x="6554788" y="5383213"/>
          <p14:tracePt t="81342" x="6554788" y="5411788"/>
          <p14:tracePt t="81359" x="6554788" y="5435600"/>
          <p14:tracePt t="81376" x="6554788" y="5446713"/>
          <p14:tracePt t="81392" x="6554788" y="5457825"/>
          <p14:tracePt t="81392" x="6554788" y="5464175"/>
          <p14:tracePt t="81409" x="6554788" y="5468938"/>
          <p14:tracePt t="81494" x="6565900" y="5457825"/>
          <p14:tracePt t="81513" x="6572250" y="5435600"/>
          <p14:tracePt t="81521" x="6583363" y="5418138"/>
          <p14:tracePt t="81529" x="6607175" y="5372100"/>
          <p14:tracePt t="81542" x="6623050" y="5332413"/>
          <p14:tracePt t="81559" x="6646863" y="5292725"/>
          <p14:tracePt t="81576" x="6657975" y="5275263"/>
          <p14:tracePt t="81592" x="6657975" y="5268913"/>
          <p14:tracePt t="81673" x="6657975" y="5275263"/>
          <p14:tracePt t="81681" x="6657975" y="5286375"/>
          <p14:tracePt t="81689" x="6646863" y="5308600"/>
          <p14:tracePt t="81697" x="6618288" y="5365750"/>
          <p14:tracePt t="81709" x="6594475" y="5422900"/>
          <p14:tracePt t="81725" x="6561138" y="5475288"/>
          <p14:tracePt t="81742" x="6543675" y="5514975"/>
          <p14:tracePt t="81758" x="6526213" y="5532438"/>
          <p14:tracePt t="81776" x="6521450" y="5543550"/>
          <p14:tracePt t="81865" x="6521450" y="5537200"/>
          <p14:tracePt t="81868" x="6526213" y="5526088"/>
          <p14:tracePt t="81875" x="6543675" y="5497513"/>
          <p14:tracePt t="81892" x="6554788" y="5464175"/>
          <p14:tracePt t="81909" x="6572250" y="5435600"/>
          <p14:tracePt t="81925" x="6583363" y="5407025"/>
          <p14:tracePt t="81942" x="6583363" y="5400675"/>
          <p14:tracePt t="82001" x="6583363" y="5407025"/>
          <p14:tracePt t="82008" x="6583363" y="5411788"/>
          <p14:tracePt t="82009" x="6565900" y="5451475"/>
          <p14:tracePt t="82025" x="6554788" y="5480050"/>
          <p14:tracePt t="82042" x="6532563" y="5521325"/>
          <p14:tracePt t="82058" x="6526213" y="5543550"/>
          <p14:tracePt t="82076" x="6521450" y="5543550"/>
          <p14:tracePt t="82177" x="6526213" y="5537200"/>
          <p14:tracePt t="82192" x="6526213" y="5532438"/>
          <p14:tracePt t="82193" x="6550025" y="5492750"/>
          <p14:tracePt t="82193" x="6561138" y="5475288"/>
          <p14:tracePt t="82209" x="6589713" y="5418138"/>
          <p14:tracePt t="82225" x="6629400" y="5349875"/>
          <p14:tracePt t="82242" x="6664325" y="5264150"/>
          <p14:tracePt t="82258" x="6708775" y="5189538"/>
          <p14:tracePt t="82275" x="6737350" y="5121275"/>
          <p14:tracePt t="82292" x="6754813" y="5057775"/>
          <p14:tracePt t="82309" x="6778625" y="5000625"/>
          <p14:tracePt t="82325" x="6794500" y="4954588"/>
          <p14:tracePt t="82342" x="6807200" y="4914900"/>
          <p14:tracePt t="82358" x="6818313" y="4892675"/>
          <p14:tracePt t="82376" x="6823075" y="4879975"/>
          <p14:tracePt t="82392" x="6823075" y="4868863"/>
          <p14:tracePt t="82497" x="6823075" y="4864100"/>
          <p14:tracePt t="82497" x="6829425" y="4864100"/>
          <p14:tracePt t="82508" x="6829425" y="4857750"/>
          <p14:tracePt t="82525" x="6840538" y="4840288"/>
          <p14:tracePt t="82542" x="6851650" y="4822825"/>
          <p14:tracePt t="82558" x="6864350" y="4806950"/>
          <p14:tracePt t="82575" x="6869113" y="4789488"/>
          <p14:tracePt t="82592" x="6875463" y="4783138"/>
          <p14:tracePt t="82793" x="6875463" y="4794250"/>
          <p14:tracePt t="82793" x="6880225" y="4822825"/>
          <p14:tracePt t="82808" x="6880225" y="4892675"/>
          <p14:tracePt t="82826" x="6880225" y="4960938"/>
          <p14:tracePt t="82842" x="6875463" y="5006975"/>
          <p14:tracePt t="82859" x="6864350" y="5064125"/>
          <p14:tracePt t="82875" x="6851650" y="5114925"/>
          <p14:tracePt t="82892" x="6846888" y="5160963"/>
          <p14:tracePt t="82908" x="6840538" y="5218113"/>
          <p14:tracePt t="82925" x="6835775" y="5257800"/>
          <p14:tracePt t="82942" x="6829425" y="5303838"/>
          <p14:tracePt t="82959" x="6829425" y="5337175"/>
          <p14:tracePt t="82975" x="6823075" y="5360988"/>
          <p14:tracePt t="82992" x="6823075" y="5389563"/>
          <p14:tracePt t="82992" x="6823075" y="5407025"/>
          <p14:tracePt t="83009" x="6823075" y="5422900"/>
          <p14:tracePt t="83025" x="6818313" y="5435600"/>
          <p14:tracePt t="83042" x="6818313" y="5446713"/>
          <p14:tracePt t="83059" x="6818313" y="5457825"/>
          <p14:tracePt t="83075" x="6811963" y="5468938"/>
          <p14:tracePt t="83092" x="6811963" y="5480050"/>
          <p14:tracePt t="83108" x="6811963" y="5497513"/>
          <p14:tracePt t="83125" x="6800850" y="5514975"/>
          <p14:tracePt t="83142" x="6800850" y="5521325"/>
          <p14:tracePt t="83159" x="6794500" y="5532438"/>
          <p14:tracePt t="83175" x="6794500" y="5537200"/>
          <p14:tracePt t="83192" x="6789738" y="5537200"/>
          <p14:tracePt t="83208" x="6783388" y="5549900"/>
          <p14:tracePt t="83225" x="6772275" y="5554663"/>
          <p14:tracePt t="83242" x="6765925" y="5565775"/>
          <p14:tracePt t="83259" x="6754813" y="5572125"/>
          <p14:tracePt t="83275" x="6737350" y="5583238"/>
          <p14:tracePt t="83292" x="6715125" y="5589588"/>
          <p14:tracePt t="83308" x="6680200" y="5594350"/>
          <p14:tracePt t="83325" x="6640513" y="5600700"/>
          <p14:tracePt t="83342" x="6594475" y="5600700"/>
          <p14:tracePt t="83359" x="6554788" y="5600700"/>
          <p14:tracePt t="83375" x="6521450" y="5600700"/>
          <p14:tracePt t="83392" x="6486525" y="5600700"/>
          <p14:tracePt t="83408" x="6440488" y="5600700"/>
          <p14:tracePt t="83425" x="6411913" y="5600700"/>
          <p14:tracePt t="83442" x="6378575" y="5600700"/>
          <p14:tracePt t="83459" x="6350000" y="5600700"/>
          <p14:tracePt t="83475" x="6321425" y="5600700"/>
          <p14:tracePt t="83492" x="6280150" y="5594350"/>
          <p14:tracePt t="83508" x="6246813" y="5594350"/>
          <p14:tracePt t="83525" x="6218238" y="5594350"/>
          <p14:tracePt t="83542" x="6183313" y="5594350"/>
          <p14:tracePt t="83559" x="6149975" y="5594350"/>
          <p14:tracePt t="83575" x="6121400" y="5589588"/>
          <p14:tracePt t="83592" x="6097588" y="5583238"/>
          <p14:tracePt t="83608" x="6057900" y="5572125"/>
          <p14:tracePt t="83625" x="6040438" y="5565775"/>
          <p14:tracePt t="83642" x="6007100" y="5554663"/>
          <p14:tracePt t="83659" x="5978525" y="5543550"/>
          <p14:tracePt t="83675" x="5954713" y="5532438"/>
          <p14:tracePt t="83692" x="5932488" y="5526088"/>
          <p14:tracePt t="83708" x="5915025" y="5514975"/>
          <p14:tracePt t="83725" x="5908675" y="5508625"/>
          <p14:tracePt t="83742" x="5903913" y="5503863"/>
          <p14:tracePt t="83759" x="5897563" y="5497513"/>
          <p14:tracePt t="83775" x="5897563" y="5486400"/>
          <p14:tracePt t="83792" x="5892800" y="5475288"/>
          <p14:tracePt t="83808" x="5880100" y="5440363"/>
          <p14:tracePt t="83825" x="5875338" y="5411788"/>
          <p14:tracePt t="83842" x="5875338" y="5372100"/>
          <p14:tracePt t="83858" x="5868988" y="5321300"/>
          <p14:tracePt t="83875" x="5868988" y="5280025"/>
          <p14:tracePt t="83892" x="5868988" y="5235575"/>
          <p14:tracePt t="83908" x="5868988" y="5183188"/>
          <p14:tracePt t="83925" x="5868988" y="5137150"/>
          <p14:tracePt t="83942" x="5868988" y="5086350"/>
          <p14:tracePt t="83959" x="5868988" y="5040313"/>
          <p14:tracePt t="83975" x="5868988" y="4994275"/>
          <p14:tracePt t="83992" x="5875338" y="4954588"/>
          <p14:tracePt t="84008" x="5886450" y="4886325"/>
          <p14:tracePt t="84026" x="5892800" y="4835525"/>
          <p14:tracePt t="84042" x="5897563" y="4789488"/>
          <p14:tracePt t="84058" x="5908675" y="4721225"/>
          <p14:tracePt t="84075" x="5908675" y="4675188"/>
          <p14:tracePt t="84092" x="5915025" y="4618038"/>
          <p14:tracePt t="84108" x="5915025" y="4565650"/>
          <p14:tracePt t="84125" x="5915025" y="4508500"/>
          <p14:tracePt t="84141" x="5915025" y="4451350"/>
          <p14:tracePt t="84158" x="5915025" y="4400550"/>
          <p14:tracePt t="84175" x="5915025" y="4325938"/>
          <p14:tracePt t="84192" x="5915025" y="4264025"/>
          <p14:tracePt t="84208" x="5915025" y="4178300"/>
          <p14:tracePt t="84225" x="5915025" y="4114800"/>
          <p14:tracePt t="84242" x="5915025" y="4075113"/>
          <p14:tracePt t="84258" x="5915025" y="4035425"/>
          <p14:tracePt t="84275" x="5915025" y="4006850"/>
          <p14:tracePt t="84292" x="5915025" y="3989388"/>
          <p14:tracePt t="84308" x="5915025" y="3971925"/>
          <p14:tracePt t="84325" x="5915025" y="3960813"/>
          <p14:tracePt t="84342" x="5915025" y="3954463"/>
          <p14:tracePt t="84358" x="5915025" y="3949700"/>
          <p14:tracePt t="84375" x="5915025" y="3943350"/>
          <p14:tracePt t="84417" x="5915025" y="3937000"/>
          <p14:tracePt t="84585" x="5908675" y="3932238"/>
          <p14:tracePt t="84593" x="5892800" y="3925888"/>
          <p14:tracePt t="84593" x="5880100" y="3921125"/>
          <p14:tracePt t="84609" x="5864225" y="3914775"/>
          <p14:tracePt t="84625" x="5851525" y="3908425"/>
          <p14:tracePt t="84642" x="5835650" y="3908425"/>
          <p14:tracePt t="84658" x="5818188" y="3903663"/>
          <p14:tracePt t="84676" x="5800725" y="3897313"/>
          <p14:tracePt t="84692" x="5772150" y="3897313"/>
          <p14:tracePt t="84709" x="5749925" y="3897313"/>
          <p14:tracePt t="84725" x="5721350" y="3897313"/>
          <p14:tracePt t="84742" x="5686425" y="3897313"/>
          <p14:tracePt t="84758" x="5646738" y="3897313"/>
          <p14:tracePt t="84775" x="5611813" y="3897313"/>
          <p14:tracePt t="84792" x="5572125" y="3897313"/>
          <p14:tracePt t="84792" x="5554663" y="3897313"/>
          <p14:tracePt t="84809" x="5521325" y="3892550"/>
          <p14:tracePt t="84825" x="5486400" y="3892550"/>
          <p14:tracePt t="84842" x="5440363" y="3892550"/>
          <p14:tracePt t="84858" x="5400675" y="3892550"/>
          <p14:tracePt t="84875" x="5354638" y="3892550"/>
          <p14:tracePt t="84892" x="5286375" y="3892550"/>
          <p14:tracePt t="84909" x="5229225" y="3892550"/>
          <p14:tracePt t="84925" x="5183188" y="3892550"/>
          <p14:tracePt t="84942" x="5143500" y="3892550"/>
          <p14:tracePt t="84958" x="5103813" y="3892550"/>
          <p14:tracePt t="84975" x="5057775" y="3892550"/>
          <p14:tracePt t="84992" x="5022850" y="3892550"/>
          <p14:tracePt t="84992" x="5006975" y="3892550"/>
          <p14:tracePt t="85009" x="4965700" y="3892550"/>
          <p14:tracePt t="85025" x="4937125" y="3892550"/>
          <p14:tracePt t="85042" x="4908550" y="3892550"/>
          <p14:tracePt t="85058" x="4875213" y="3892550"/>
          <p14:tracePt t="85075" x="4857750" y="3892550"/>
          <p14:tracePt t="85092" x="4835525" y="3892550"/>
          <p14:tracePt t="85109" x="4822825" y="3892550"/>
          <p14:tracePt t="85125" x="4818063" y="3892550"/>
          <p14:tracePt t="85553" x="4818063" y="3897313"/>
          <p14:tracePt t="85564" x="4835525" y="3903663"/>
          <p14:tracePt t="85575" x="4892675" y="3921125"/>
          <p14:tracePt t="85592" x="5011738" y="3937000"/>
          <p14:tracePt t="85592" x="5075238" y="3949700"/>
          <p14:tracePt t="85609" x="5280025" y="3971925"/>
          <p14:tracePt t="85625" x="5514975" y="3983038"/>
          <p14:tracePt t="85642" x="5807075" y="4000500"/>
          <p14:tracePt t="85658" x="6080125" y="4000500"/>
          <p14:tracePt t="85675" x="6321425" y="4000500"/>
          <p14:tracePt t="85692" x="6492875" y="4000500"/>
          <p14:tracePt t="85709" x="6635750" y="4011613"/>
          <p14:tracePt t="85725" x="6721475" y="4029075"/>
          <p14:tracePt t="85742" x="6765925" y="4040188"/>
          <p14:tracePt t="85758" x="6789738" y="4057650"/>
          <p14:tracePt t="85776" x="6794500" y="4057650"/>
          <p14:tracePt t="85792" x="6794500" y="4064000"/>
          <p14:tracePt t="85792" x="6794500" y="4068763"/>
          <p14:tracePt t="85809" x="6794500" y="4075113"/>
          <p14:tracePt t="85825" x="6807200" y="4097338"/>
          <p14:tracePt t="85842" x="6811963" y="4137025"/>
          <p14:tracePt t="85858" x="6829425" y="4178300"/>
          <p14:tracePt t="85875" x="6846888" y="4222750"/>
          <p14:tracePt t="85892" x="6869113" y="4257675"/>
          <p14:tracePt t="85908" x="6892925" y="4286250"/>
          <p14:tracePt t="85925" x="6897688" y="4303713"/>
          <p14:tracePt t="85942" x="6904038" y="4321175"/>
          <p14:tracePt t="85958" x="6908800" y="4337050"/>
          <p14:tracePt t="85975" x="6908800" y="4354513"/>
          <p14:tracePt t="85992" x="6908800" y="4371975"/>
          <p14:tracePt t="85992" x="6908800" y="4378325"/>
          <p14:tracePt t="86009" x="6908800" y="4389438"/>
          <p14:tracePt t="86097" x="6904038" y="4394200"/>
          <p14:tracePt t="86105" x="6892925" y="4394200"/>
          <p14:tracePt t="86113" x="6858000" y="4411663"/>
          <p14:tracePt t="86125" x="6811963" y="4422775"/>
          <p14:tracePt t="86142" x="6743700" y="4429125"/>
          <p14:tracePt t="86159" x="6646863" y="4435475"/>
          <p14:tracePt t="86175" x="6543675" y="4440238"/>
          <p14:tracePt t="86192" x="6451600" y="4440238"/>
          <p14:tracePt t="86208" x="6326188" y="4440238"/>
          <p14:tracePt t="86226" x="6264275" y="4440238"/>
          <p14:tracePt t="86241" x="6194425" y="4440238"/>
          <p14:tracePt t="86259" x="6149975" y="4435475"/>
          <p14:tracePt t="86275" x="6086475" y="4422775"/>
          <p14:tracePt t="86292" x="6040438" y="4418013"/>
          <p14:tracePt t="86308" x="5983288" y="4411663"/>
          <p14:tracePt t="86325" x="5926138" y="4406900"/>
          <p14:tracePt t="86342" x="5864225" y="4406900"/>
          <p14:tracePt t="86359" x="5818188" y="4406900"/>
          <p14:tracePt t="86375" x="5789613" y="4406900"/>
          <p14:tracePt t="86392" x="5761038" y="4406900"/>
          <p14:tracePt t="86408" x="5737225" y="4406900"/>
          <p14:tracePt t="86426" x="5715000" y="4406900"/>
          <p14:tracePt t="86441" x="5697538" y="4406900"/>
          <p14:tracePt t="86459" x="5686425" y="4406900"/>
          <p14:tracePt t="86475" x="5680075" y="4406900"/>
          <p14:tracePt t="86657" x="5680075" y="4400550"/>
          <p14:tracePt t="86657" x="5686425" y="4383088"/>
          <p14:tracePt t="86681" x="5692775" y="4354513"/>
          <p14:tracePt t="86692" x="5708650" y="4321175"/>
          <p14:tracePt t="86708" x="5726113" y="4268788"/>
          <p14:tracePt t="86725" x="5732463" y="4211638"/>
          <p14:tracePt t="86741" x="5737225" y="4149725"/>
          <p14:tracePt t="86759" x="5743575" y="4092575"/>
          <p14:tracePt t="86775" x="5749925" y="4035425"/>
          <p14:tracePt t="86792" x="5749925" y="3983038"/>
          <p14:tracePt t="86808" x="5749925" y="3914775"/>
          <p14:tracePt t="86825" x="5749925" y="3886200"/>
          <p14:tracePt t="86841" x="5749925" y="3863975"/>
          <p14:tracePt t="86859" x="5749925" y="3857625"/>
          <p14:tracePt t="86875" x="5749925" y="3851275"/>
          <p14:tracePt t="86937" x="5749925" y="3846513"/>
          <p14:tracePt t="86945" x="5743575" y="3846513"/>
          <p14:tracePt t="86950" x="5732463" y="3846513"/>
          <p14:tracePt t="86958" x="5703888" y="3840163"/>
          <p14:tracePt t="86975" x="5640388" y="3840163"/>
          <p14:tracePt t="86992" x="5549900" y="3840163"/>
          <p14:tracePt t="87008" x="5383213" y="3840163"/>
          <p14:tracePt t="87026" x="5268913" y="3840163"/>
          <p14:tracePt t="87041" x="5154613" y="3840163"/>
          <p14:tracePt t="87059" x="5064125" y="3840163"/>
          <p14:tracePt t="87075" x="5006975" y="3840163"/>
          <p14:tracePt t="87092" x="4972050" y="3840163"/>
          <p14:tracePt t="87108" x="4965700" y="3835400"/>
          <p14:tracePt t="87376" x="4965700" y="3840163"/>
          <p14:tracePt t="87379" x="4978400" y="3840163"/>
          <p14:tracePt t="87392" x="5022850" y="3863975"/>
          <p14:tracePt t="87408" x="5132388" y="3908425"/>
          <p14:tracePt t="87426" x="5246688" y="3943350"/>
          <p14:tracePt t="87441" x="5378450" y="3983038"/>
          <p14:tracePt t="87458" x="5532438" y="4022725"/>
          <p14:tracePt t="87475" x="5692775" y="4057650"/>
          <p14:tracePt t="87492" x="5840413" y="4097338"/>
          <p14:tracePt t="87508" x="5965825" y="4132263"/>
          <p14:tracePt t="87525" x="6064250" y="4160838"/>
          <p14:tracePt t="87541" x="6132513" y="4183063"/>
          <p14:tracePt t="87558" x="6178550" y="4189413"/>
          <p14:tracePt t="87575" x="6194425" y="4189413"/>
          <p14:tracePt t="87575" x="6200775" y="4189413"/>
          <p14:tracePt t="87845" x="0" y="0"/>
        </p14:tracePtLst>
        <p14:tracePtLst>
          <p14:tracePt t="94724" x="7612063" y="4189413"/>
          <p14:tracePt t="94745" x="7612063" y="4183063"/>
          <p14:tracePt t="94801" x="7618413" y="4183063"/>
          <p14:tracePt t="94825" x="7618413" y="4178300"/>
          <p14:tracePt t="94897" x="7600950" y="4171950"/>
          <p14:tracePt t="94905" x="7589838" y="4165600"/>
          <p14:tracePt t="94925" x="7550150" y="4165600"/>
          <p14:tracePt t="94929" x="7508875" y="4165600"/>
          <p14:tracePt t="94945" x="7469188" y="4171950"/>
          <p14:tracePt t="94961" x="7418388" y="4200525"/>
          <p14:tracePt t="94977" x="7332663" y="4240213"/>
          <p14:tracePt t="94993" x="7212013" y="4286250"/>
          <p14:tracePt t="95009" x="7040563" y="4360863"/>
          <p14:tracePt t="95033" x="6926263" y="4411663"/>
          <p14:tracePt t="95049" x="6840538" y="4464050"/>
          <p14:tracePt t="95065" x="6765925" y="4503738"/>
          <p14:tracePt t="95081" x="6715125" y="4537075"/>
          <p14:tracePt t="95092" x="6686550" y="4565650"/>
          <p14:tracePt t="95109" x="6680200" y="4583113"/>
          <p14:tracePt t="95126" x="6675438" y="4589463"/>
          <p14:tracePt t="95377" x="6669088" y="4589463"/>
          <p14:tracePt t="95393" x="6664325" y="4589463"/>
          <p14:tracePt t="95425" x="6664325" y="4594225"/>
          <p14:tracePt t="95658" x="6664325" y="4600575"/>
          <p14:tracePt t="95730" x="6664325" y="4606925"/>
          <p14:tracePt t="95730" x="6664325" y="4611688"/>
          <p14:tracePt t="95762" x="6669088" y="4618038"/>
          <p14:tracePt t="95763" x="6669088" y="4622800"/>
          <p14:tracePt t="95776" x="6675438" y="4635500"/>
          <p14:tracePt t="95793" x="6680200" y="4646613"/>
          <p14:tracePt t="96234" x="6675438" y="4646613"/>
          <p14:tracePt t="96250" x="6669088" y="4646613"/>
          <p14:tracePt t="96259" x="6669088" y="4640263"/>
          <p14:tracePt t="96266" x="6664325" y="4635500"/>
          <p14:tracePt t="96276" x="6657975" y="4629150"/>
          <p14:tracePt t="96293" x="6646863" y="4622800"/>
          <p14:tracePt t="96310" x="6640513" y="4618038"/>
          <p14:tracePt t="96326" x="6635750" y="4611688"/>
          <p14:tracePt t="96370" x="6635750" y="4606925"/>
          <p14:tracePt t="96506" x="6635750" y="4600575"/>
          <p14:tracePt t="96514" x="6629400" y="4600575"/>
          <p14:tracePt t="96522" x="6629400" y="4594225"/>
          <p14:tracePt t="96543" x="6623050" y="4594225"/>
          <p14:tracePt t="96543" x="6623050" y="4589463"/>
          <p14:tracePt t="96559" x="6623050" y="4583113"/>
          <p14:tracePt t="96577" x="6618288" y="4578350"/>
          <p14:tracePt t="96593" x="6618288" y="4572000"/>
          <p14:tracePt t="96593" x="6611938" y="4572000"/>
          <p14:tracePt t="98866" x="6607175" y="4572000"/>
          <p14:tracePt t="98898" x="6600825" y="4572000"/>
          <p14:tracePt t="98910" x="6594475" y="4565650"/>
          <p14:tracePt t="98926" x="6583363" y="4565650"/>
          <p14:tracePt t="98942" x="6572250" y="4560888"/>
          <p14:tracePt t="98960" x="6565900" y="4554538"/>
          <p14:tracePt t="98976" x="6554788" y="4554538"/>
          <p14:tracePt t="98993" x="6554788" y="4549775"/>
          <p14:tracePt t="99009" x="6543675" y="4549775"/>
          <p14:tracePt t="99026" x="6532563" y="4549775"/>
          <p14:tracePt t="99042" x="6532563" y="4543425"/>
          <p14:tracePt t="99059" x="6526213" y="4543425"/>
          <p14:tracePt t="99658" x="6526213" y="4537075"/>
          <p14:tracePt t="99666" x="6532563" y="4537075"/>
          <p14:tracePt t="99676" x="6543675" y="4525963"/>
          <p14:tracePt t="99693" x="6554788" y="4508500"/>
          <p14:tracePt t="99710" x="6561138" y="4497388"/>
          <p14:tracePt t="99726" x="6565900" y="4486275"/>
          <p14:tracePt t="99743" x="6572250" y="4479925"/>
          <p14:tracePt t="99759" x="6578600" y="4475163"/>
          <p14:tracePt t="99776" x="6578600" y="4468813"/>
          <p14:tracePt t="99793" x="6583363" y="4464050"/>
          <p14:tracePt t="99793" x="6583363" y="4457700"/>
          <p14:tracePt t="99810" x="6594475" y="4446588"/>
          <p14:tracePt t="99826" x="6600825" y="4429125"/>
          <p14:tracePt t="99843" x="6607175" y="4411663"/>
          <p14:tracePt t="99859" x="6618288" y="4394200"/>
          <p14:tracePt t="99877" x="6623050" y="4371975"/>
          <p14:tracePt t="99893" x="6635750" y="4349750"/>
          <p14:tracePt t="99910" x="6640513" y="4332288"/>
          <p14:tracePt t="99926" x="6651625" y="4314825"/>
          <p14:tracePt t="99943" x="6657975" y="4303713"/>
          <p14:tracePt t="99959" x="6664325" y="4292600"/>
          <p14:tracePt t="99976" x="6664325" y="4286250"/>
          <p14:tracePt t="99992" x="6669088" y="4279900"/>
          <p14:tracePt t="100418" x="6669088" y="4286250"/>
          <p14:tracePt t="100442" x="6664325" y="4292600"/>
          <p14:tracePt t="100450" x="6657975" y="4303713"/>
          <p14:tracePt t="100459" x="6646863" y="4325938"/>
          <p14:tracePt t="100476" x="6635750" y="4343400"/>
          <p14:tracePt t="100492" x="6629400" y="4354513"/>
          <p14:tracePt t="100509" x="6618288" y="4365625"/>
          <p14:tracePt t="100526" x="6607175" y="4389438"/>
          <p14:tracePt t="100543" x="6594475" y="4406900"/>
          <p14:tracePt t="100559" x="6589713" y="4422775"/>
          <p14:tracePt t="100576" x="6578600" y="4440238"/>
          <p14:tracePt t="100592" x="6561138" y="4457700"/>
          <p14:tracePt t="100592" x="6561138" y="4468813"/>
          <p14:tracePt t="100610" x="6550025" y="4479925"/>
          <p14:tracePt t="100626" x="6543675" y="4492625"/>
          <p14:tracePt t="100643" x="6532563" y="4497388"/>
          <p14:tracePt t="100659" x="6526213" y="4508500"/>
          <p14:tracePt t="100676" x="6521450" y="4514850"/>
          <p14:tracePt t="100692" x="6515100" y="4525963"/>
          <p14:tracePt t="100729" x="6508750" y="4532313"/>
          <p14:tracePt t="100746" x="6508750" y="4537075"/>
          <p14:tracePt t="100754" x="6503988" y="4543425"/>
          <p14:tracePt t="100754" x="6497638" y="4543425"/>
          <p14:tracePt t="100776" x="6497638" y="4549775"/>
          <p14:tracePt t="100776" x="6492875" y="4554538"/>
          <p14:tracePt t="100922" x="6492875" y="4560888"/>
          <p14:tracePt t="101522" x="6492875" y="4554538"/>
          <p14:tracePt t="101530" x="6497638" y="4549775"/>
          <p14:tracePt t="101538" x="6508750" y="4543425"/>
          <p14:tracePt t="101546" x="6521450" y="4532313"/>
          <p14:tracePt t="101559" x="6532563" y="4525963"/>
          <p14:tracePt t="101576" x="6537325" y="4514850"/>
          <p14:tracePt t="101593" x="6550025" y="4508500"/>
          <p14:tracePt t="101609" x="6561138" y="4503738"/>
          <p14:tracePt t="101626" x="6565900" y="4497388"/>
          <p14:tracePt t="101642" x="6572250" y="4497388"/>
          <p14:tracePt t="101660" x="6583363" y="4492625"/>
          <p14:tracePt t="101676" x="6589713" y="4486275"/>
          <p14:tracePt t="101693" x="6600825" y="4479925"/>
          <p14:tracePt t="101709" x="6607175" y="4475163"/>
          <p14:tracePt t="101726" x="6618288" y="4468813"/>
          <p14:tracePt t="101742" x="6635750" y="4464050"/>
          <p14:tracePt t="101760" x="6646863" y="4457700"/>
          <p14:tracePt t="101776" x="6664325" y="4457700"/>
          <p14:tracePt t="101793" x="6669088" y="4451350"/>
          <p14:tracePt t="101809" x="6692900" y="4446588"/>
          <p14:tracePt t="101827" x="6697663" y="4440238"/>
          <p14:tracePt t="101842" x="6708775" y="4440238"/>
          <p14:tracePt t="102034" x="6704013" y="4440238"/>
          <p14:tracePt t="102046" x="6697663" y="4440238"/>
          <p14:tracePt t="102098" x="6692900" y="4440238"/>
          <p14:tracePt t="102162" x="6686550" y="4440238"/>
          <p14:tracePt t="102176" x="6680200" y="4440238"/>
          <p14:tracePt t="102192" x="6675438" y="4440238"/>
          <p14:tracePt t="102193" x="6664325" y="4440238"/>
          <p14:tracePt t="102209" x="6657975" y="4440238"/>
          <p14:tracePt t="102226" x="6651625" y="4440238"/>
          <p14:tracePt t="102274" x="6646863" y="4440238"/>
          <p14:tracePt t="102280" x="6640513" y="4440238"/>
          <p14:tracePt t="102293" x="6635750" y="4440238"/>
          <p14:tracePt t="102309" x="6623050" y="4446588"/>
          <p14:tracePt t="102326" x="6600825" y="4446588"/>
          <p14:tracePt t="102342" x="6578600" y="4446588"/>
          <p14:tracePt t="102359" x="6543675" y="4446588"/>
          <p14:tracePt t="102376" x="6521450" y="4446588"/>
          <p14:tracePt t="102393" x="6497638" y="4446588"/>
          <p14:tracePt t="102409" x="6469063" y="4446588"/>
          <p14:tracePt t="102426" x="6464300" y="4446588"/>
          <p14:tracePt t="102442" x="6451600" y="4446588"/>
          <p14:tracePt t="102459" x="6440488" y="4446588"/>
          <p14:tracePt t="102476" x="6423025" y="4446588"/>
          <p14:tracePt t="102493" x="6407150" y="4446588"/>
          <p14:tracePt t="102509" x="6389688" y="4446588"/>
          <p14:tracePt t="102526" x="6378575" y="4446588"/>
          <p14:tracePt t="102542" x="6350000" y="4446588"/>
          <p14:tracePt t="102559" x="6315075" y="4446588"/>
          <p14:tracePt t="102576" x="6275388" y="4440238"/>
          <p14:tracePt t="102593" x="6223000" y="4440238"/>
          <p14:tracePt t="102609" x="6149975" y="4440238"/>
          <p14:tracePt t="102626" x="6108700" y="4440238"/>
          <p14:tracePt t="102642" x="6075363" y="4440238"/>
          <p14:tracePt t="102659" x="6035675" y="4440238"/>
          <p14:tracePt t="102676" x="6007100" y="4440238"/>
          <p14:tracePt t="102693" x="5978525" y="4440238"/>
          <p14:tracePt t="102710" x="5965825" y="4440238"/>
          <p14:tracePt t="102726" x="5954713" y="4440238"/>
          <p14:tracePt t="102743" x="5949950" y="4440238"/>
          <p14:tracePt t="102759" x="5937250" y="4440238"/>
          <p14:tracePt t="102776" x="5926138" y="4440238"/>
          <p14:tracePt t="102792" x="5915025" y="4440238"/>
          <p14:tracePt t="102810" x="5903913" y="4440238"/>
          <p14:tracePt t="102826" x="5880100" y="4440238"/>
          <p14:tracePt t="102843" x="5875338" y="4440238"/>
          <p14:tracePt t="102859" x="5864225" y="4440238"/>
          <p14:tracePt t="103066" x="5864225" y="4435475"/>
          <p14:tracePt t="103076" x="5864225" y="4429125"/>
          <p14:tracePt t="103076" x="5864225" y="4406900"/>
          <p14:tracePt t="103092" x="5864225" y="4389438"/>
          <p14:tracePt t="103110" x="5868988" y="4365625"/>
          <p14:tracePt t="103126" x="5880100" y="4343400"/>
          <p14:tracePt t="103143" x="5880100" y="4332288"/>
          <p14:tracePt t="103159" x="5886450" y="4314825"/>
          <p14:tracePt t="103176" x="5892800" y="4297363"/>
          <p14:tracePt t="103192" x="5892800" y="4292600"/>
          <p14:tracePt t="103192" x="5892800" y="4286250"/>
          <p14:tracePt t="103210" x="5892800" y="4279900"/>
          <p14:tracePt t="103226" x="5892800" y="4275138"/>
          <p14:tracePt t="103243" x="5897563" y="4275138"/>
          <p14:tracePt t="103259" x="5897563" y="4264025"/>
          <p14:tracePt t="103276" x="5897563" y="4257675"/>
          <p14:tracePt t="103292" x="5897563" y="4251325"/>
          <p14:tracePt t="103310" x="5897563" y="4246563"/>
          <p14:tracePt t="103326" x="5897563" y="4240213"/>
          <p14:tracePt t="103343" x="5897563" y="4235450"/>
          <p14:tracePt t="103359" x="5897563" y="4229100"/>
          <p14:tracePt t="103376" x="5897563" y="4217988"/>
          <p14:tracePt t="103392" x="5897563" y="4211638"/>
          <p14:tracePt t="103409" x="5892800" y="4200525"/>
          <p14:tracePt t="103426" x="5886450" y="4194175"/>
          <p14:tracePt t="103442" x="5886450" y="4189413"/>
          <p14:tracePt t="103459" x="5886450" y="4183063"/>
          <p14:tracePt t="103476" x="5886450" y="4178300"/>
          <p14:tracePt t="103492" x="5886450" y="4171950"/>
          <p14:tracePt t="103510" x="5886450" y="4160838"/>
          <p14:tracePt t="103526" x="5886450" y="4154488"/>
          <p14:tracePt t="103542" x="5880100" y="4149725"/>
          <p14:tracePt t="103602" x="5880100" y="4143375"/>
          <p14:tracePt t="103658" x="5880100" y="4137025"/>
          <p14:tracePt t="103682" x="5880100" y="4132263"/>
          <p14:tracePt t="103698" x="5880100" y="4121150"/>
          <p14:tracePt t="103709" x="5880100" y="4114800"/>
          <p14:tracePt t="103725" x="5875338" y="4103688"/>
          <p14:tracePt t="103743" x="5875338" y="4097338"/>
          <p14:tracePt t="103759" x="5875338" y="4092575"/>
          <p14:tracePt t="103986" x="5875338" y="4086225"/>
          <p14:tracePt t="104626" x="5875338" y="4092575"/>
          <p14:tracePt t="104626" x="5875338" y="4103688"/>
          <p14:tracePt t="104642" x="5875338" y="4125913"/>
          <p14:tracePt t="104660" x="5875338" y="4154488"/>
          <p14:tracePt t="104675" x="5875338" y="4194175"/>
          <p14:tracePt t="104693" x="5875338" y="4229100"/>
          <p14:tracePt t="104709" x="5875338" y="4257675"/>
          <p14:tracePt t="104726" x="5875338" y="4275138"/>
          <p14:tracePt t="104742" x="5875338" y="4292600"/>
          <p14:tracePt t="104759" x="5875338" y="4297363"/>
          <p14:tracePt t="105026" x="5875338" y="4303713"/>
          <p14:tracePt t="105041" x="5868988" y="4325938"/>
          <p14:tracePt t="105060" x="5868988" y="4343400"/>
          <p14:tracePt t="105076" x="5868988" y="4354513"/>
          <p14:tracePt t="105093" x="5864225" y="4365625"/>
          <p14:tracePt t="105109" x="5864225" y="4389438"/>
          <p14:tracePt t="105126" x="5857875" y="4406900"/>
          <p14:tracePt t="105142" x="5857875" y="4440238"/>
          <p14:tracePt t="105175" x="5857875" y="4475163"/>
          <p14:tracePt t="105176" x="5857875" y="4508500"/>
          <p14:tracePt t="105193" x="5857875" y="4543425"/>
          <p14:tracePt t="105209" x="5857875" y="4583113"/>
          <p14:tracePt t="105226" x="5857875" y="4611688"/>
          <p14:tracePt t="105242" x="5864225" y="4629150"/>
          <p14:tracePt t="105259" x="5864225" y="4640263"/>
          <p14:tracePt t="105275" x="5864225" y="4651375"/>
          <p14:tracePt t="105292" x="5864225" y="4657725"/>
          <p14:tracePt t="105309" x="5864225" y="4664075"/>
          <p14:tracePt t="105434" x="5857875" y="4664075"/>
          <p14:tracePt t="105441" x="5811838" y="4686300"/>
          <p14:tracePt t="105460" x="5778500" y="4697413"/>
          <p14:tracePt t="105475" x="5726113" y="4703763"/>
          <p14:tracePt t="105492" x="5657850" y="4708525"/>
          <p14:tracePt t="105509" x="5578475" y="4708525"/>
          <p14:tracePt t="105526" x="5497513" y="4714875"/>
          <p14:tracePt t="105542" x="5411788" y="4714875"/>
          <p14:tracePt t="105559" x="5314950" y="4714875"/>
          <p14:tracePt t="105575" x="5222875" y="4714875"/>
          <p14:tracePt t="105593" x="5126038" y="4708525"/>
          <p14:tracePt t="105609" x="5000625" y="4703763"/>
          <p14:tracePt t="105626" x="4932363" y="4703763"/>
          <p14:tracePt t="105642" x="4868863" y="4703763"/>
          <p14:tracePt t="105659" x="4829175" y="4703763"/>
          <p14:tracePt t="105675" x="4800600" y="4703763"/>
          <p14:tracePt t="105692" x="4789488" y="4703763"/>
          <p14:tracePt t="105709" x="4783138" y="4703763"/>
          <p14:tracePt t="105726" x="4778375" y="4703763"/>
          <p14:tracePt t="105742" x="4772025" y="4703763"/>
          <p14:tracePt t="105866" x="4765675" y="4703763"/>
          <p14:tracePt t="105877" x="4743450" y="4703763"/>
          <p14:tracePt t="105892" x="4721225" y="4703763"/>
          <p14:tracePt t="105909" x="4697413" y="4703763"/>
          <p14:tracePt t="105926" x="4668838" y="4703763"/>
          <p14:tracePt t="105942" x="4651375" y="4697413"/>
          <p14:tracePt t="105959" x="4635500" y="4697413"/>
          <p14:tracePt t="105975" x="4622800" y="4697413"/>
          <p14:tracePt t="105992" x="4618038" y="4692650"/>
          <p14:tracePt t="106433" x="4629150" y="4692650"/>
          <p14:tracePt t="106438" x="4646613" y="4692650"/>
          <p14:tracePt t="106442" x="4721225" y="4692650"/>
          <p14:tracePt t="106459" x="4822825" y="4692650"/>
          <p14:tracePt t="106476" x="4949825" y="4692650"/>
          <p14:tracePt t="106492" x="5097463" y="4686300"/>
          <p14:tracePt t="106509" x="5257800" y="4686300"/>
          <p14:tracePt t="106525" x="5422900" y="4679950"/>
          <p14:tracePt t="106542" x="5561013" y="4675188"/>
          <p14:tracePt t="106559" x="5668963" y="4668838"/>
          <p14:tracePt t="106576" x="5754688" y="4657725"/>
          <p14:tracePt t="106592" x="5783263" y="4646613"/>
          <p14:tracePt t="106609" x="5789613" y="4646613"/>
          <p14:tracePt t="106625" x="5789613" y="4640263"/>
          <p14:tracePt t="106825" x="5783263" y="4640263"/>
          <p14:tracePt t="106849" x="5783263" y="4646613"/>
          <p14:tracePt t="106857" x="5783263" y="4651375"/>
          <p14:tracePt t="106863" x="5783263" y="4657725"/>
          <p14:tracePt t="106876" x="5783263" y="4686300"/>
          <p14:tracePt t="106892" x="5783263" y="4708525"/>
          <p14:tracePt t="106909" x="5783263" y="4743450"/>
          <p14:tracePt t="106925" x="5783263" y="4789488"/>
          <p14:tracePt t="106942" x="5789613" y="4835525"/>
          <p14:tracePt t="106959" x="5789613" y="4886325"/>
          <p14:tracePt t="106975" x="5794375" y="4937125"/>
          <p14:tracePt t="106992" x="5800725" y="4994275"/>
          <p14:tracePt t="107009" x="5807075" y="5040313"/>
          <p14:tracePt t="107025" x="5807075" y="5114925"/>
          <p14:tracePt t="107042" x="5811838" y="5154613"/>
          <p14:tracePt t="107059" x="5811838" y="5200650"/>
          <p14:tracePt t="107075" x="5811838" y="5235575"/>
          <p14:tracePt t="107092" x="5818188" y="5264150"/>
          <p14:tracePt t="107109" x="5818188" y="5286375"/>
          <p14:tracePt t="107125" x="5818188" y="5297488"/>
          <p14:tracePt t="107142" x="5818188" y="5308600"/>
          <p14:tracePt t="107159" x="5822950" y="5314950"/>
          <p14:tracePt t="107176" x="5822950" y="5321300"/>
          <p14:tracePt t="107192" x="5822950" y="5326063"/>
          <p14:tracePt t="107209" x="5822950" y="5337175"/>
          <p14:tracePt t="107225" x="5822950" y="5349875"/>
          <p14:tracePt t="107242" x="5822950" y="5360988"/>
          <p14:tracePt t="107259" x="5822950" y="5378450"/>
          <p14:tracePt t="107275" x="5822950" y="5389563"/>
          <p14:tracePt t="107292" x="5829300" y="5407025"/>
          <p14:tracePt t="107309" x="5829300" y="5429250"/>
          <p14:tracePt t="107325" x="5829300" y="5435600"/>
          <p14:tracePt t="107342" x="5835650" y="5446713"/>
          <p14:tracePt t="107359" x="5835650" y="5457825"/>
          <p14:tracePt t="107393" x="5835650" y="5464175"/>
          <p14:tracePt t="107409" x="5835650" y="5468938"/>
          <p14:tracePt t="107410" x="5835650" y="5475288"/>
          <p14:tracePt t="107426" x="5835650" y="5480050"/>
          <p14:tracePt t="107442" x="5840413" y="5486400"/>
          <p14:tracePt t="107481" x="5840413" y="5492750"/>
          <p14:tracePt t="107513" x="5846763" y="5492750"/>
          <p14:tracePt t="107537" x="5851525" y="5492750"/>
          <p14:tracePt t="107545" x="5864225" y="5492750"/>
          <p14:tracePt t="107560" x="5880100" y="5492750"/>
          <p14:tracePt t="107575" x="5903913" y="5486400"/>
          <p14:tracePt t="107592" x="5937250" y="5475288"/>
          <p14:tracePt t="107609" x="5983288" y="5464175"/>
          <p14:tracePt t="107625" x="6064250" y="5457825"/>
          <p14:tracePt t="107642" x="6115050" y="5451475"/>
          <p14:tracePt t="107658" x="6154738" y="5451475"/>
          <p14:tracePt t="107675" x="6194425" y="5451475"/>
          <p14:tracePt t="107693" x="6235700" y="5451475"/>
          <p14:tracePt t="107709" x="6264275" y="5451475"/>
          <p14:tracePt t="107726" x="6292850" y="5451475"/>
          <p14:tracePt t="107743" x="6321425" y="5451475"/>
          <p14:tracePt t="107760" x="6350000" y="5451475"/>
          <p14:tracePt t="107776" x="6365875" y="5457825"/>
          <p14:tracePt t="107793" x="6389688" y="5457825"/>
          <p14:tracePt t="107809" x="6411913" y="5464175"/>
          <p14:tracePt t="107827" x="6429375" y="5464175"/>
          <p14:tracePt t="107843" x="6440488" y="5464175"/>
          <p14:tracePt t="107860" x="6457950" y="5468938"/>
          <p14:tracePt t="107877" x="6469063" y="5468938"/>
          <p14:tracePt t="107893" x="6480175" y="5475288"/>
          <p14:tracePt t="107909" x="6497638" y="5475288"/>
          <p14:tracePt t="107927" x="6515100" y="5475288"/>
          <p14:tracePt t="107943" x="6521450" y="5475288"/>
          <p14:tracePt t="107960" x="6526213" y="5475288"/>
          <p14:tracePt t="108298" x="6526213" y="5480050"/>
          <p14:tracePt t="108314" x="6521450" y="5480050"/>
          <p14:tracePt t="108327" x="6521450" y="5486400"/>
          <p14:tracePt t="108343" x="6515100" y="5486400"/>
          <p14:tracePt t="108418" x="6508750" y="5486400"/>
          <p14:tracePt t="108450" x="6503988" y="5486400"/>
          <p14:tracePt t="108482" x="6503988" y="5492750"/>
          <p14:tracePt t="108514" x="6497638" y="5492750"/>
          <p14:tracePt t="108578" x="6492875" y="5492750"/>
          <p14:tracePt t="108611" x="6492875" y="5497513"/>
          <p14:tracePt t="108617" x="6486525" y="5497513"/>
          <p14:tracePt t="111234" x="6475413" y="5497513"/>
          <p14:tracePt t="111242" x="6423025" y="5492750"/>
          <p14:tracePt t="111260" x="6365875" y="5475288"/>
          <p14:tracePt t="111276" x="6303963" y="5451475"/>
          <p14:tracePt t="111293" x="6264275" y="5446713"/>
          <p14:tracePt t="111309" x="6235700" y="5440363"/>
          <p14:tracePt t="111327" x="6218238" y="5435600"/>
          <p14:tracePt t="111343" x="6200775" y="5429250"/>
          <p14:tracePt t="111360" x="6194425" y="5429250"/>
          <p14:tracePt t="111376" x="6194425" y="5422900"/>
          <p14:tracePt t="111874" x="0" y="0"/>
        </p14:tracePtLst>
        <p14:tracePtLst>
          <p14:tracePt t="130570" x="6451600" y="4154488"/>
          <p14:tracePt t="130578" x="6423025" y="4149725"/>
          <p14:tracePt t="130579" x="6400800" y="4149725"/>
          <p14:tracePt t="130592" x="6337300" y="4143375"/>
          <p14:tracePt t="130610" x="6275388" y="4143375"/>
          <p14:tracePt t="130626" x="6183313" y="4143375"/>
          <p14:tracePt t="130650" x="6132513" y="4143375"/>
          <p14:tracePt t="130666" x="6080125" y="4143375"/>
          <p14:tracePt t="130682" x="6040438" y="4143375"/>
          <p14:tracePt t="130692" x="6011863" y="4143375"/>
          <p14:tracePt t="130834" x="6007100" y="4143375"/>
          <p14:tracePt t="130842" x="5978525" y="4137025"/>
          <p14:tracePt t="130860" x="5972175" y="4137025"/>
          <p14:tracePt t="130914" x="5965825" y="4137025"/>
          <p14:tracePt t="130925" x="5965825" y="4132263"/>
          <p14:tracePt t="130926" x="5943600" y="4114800"/>
          <p14:tracePt t="130942" x="5921375" y="4103688"/>
          <p14:tracePt t="130959" x="5892800" y="4097338"/>
          <p14:tracePt t="130975" x="5864225" y="4097338"/>
          <p14:tracePt t="130993" x="5822950" y="4097338"/>
          <p14:tracePt t="131009" x="5761038" y="4097338"/>
          <p14:tracePt t="131026" x="5651500" y="4097338"/>
          <p14:tracePt t="131042" x="5611813" y="4108450"/>
          <p14:tracePt t="131059" x="5594350" y="4114800"/>
          <p14:tracePt t="131075" x="5589588" y="4137025"/>
          <p14:tracePt t="131093" x="5589588" y="4149725"/>
          <p14:tracePt t="131442" x="5589588" y="4143375"/>
          <p14:tracePt t="131474" x="5589588" y="4137025"/>
          <p14:tracePt t="131666" x="5600700" y="4132263"/>
          <p14:tracePt t="131674" x="5686425" y="4125913"/>
          <p14:tracePt t="131693" x="5772150" y="4121150"/>
          <p14:tracePt t="131709" x="5880100" y="4114800"/>
          <p14:tracePt t="131726" x="5989638" y="4108450"/>
          <p14:tracePt t="131742" x="6097588" y="4108450"/>
          <p14:tracePt t="131759" x="6211888" y="4108450"/>
          <p14:tracePt t="131775" x="6321425" y="4125913"/>
          <p14:tracePt t="131792" x="6429375" y="4165600"/>
          <p14:tracePt t="131809" x="6521450" y="4211638"/>
          <p14:tracePt t="131809" x="6561138" y="4240213"/>
          <p14:tracePt t="131826" x="6635750" y="4292600"/>
          <p14:tracePt t="131842" x="6675438" y="4332288"/>
          <p14:tracePt t="131859" x="6708775" y="4360863"/>
          <p14:tracePt t="131876" x="6732588" y="4389438"/>
          <p14:tracePt t="131892" x="6743700" y="4406900"/>
          <p14:tracePt t="131909" x="6750050" y="4418013"/>
          <p14:tracePt t="131926" x="6754813" y="4422775"/>
          <p14:tracePt t="132738" x="6750050" y="4422775"/>
          <p14:tracePt t="132754" x="6743700" y="4418013"/>
          <p14:tracePt t="132762" x="6686550" y="4378325"/>
          <p14:tracePt t="132776" x="6565900" y="4308475"/>
          <p14:tracePt t="132792" x="6423025" y="4251325"/>
          <p14:tracePt t="132809" x="6183313" y="4178300"/>
          <p14:tracePt t="132825" x="5703888" y="4086225"/>
          <p14:tracePt t="132843" x="5337175" y="4035425"/>
          <p14:tracePt t="132859" x="5006975" y="4000500"/>
          <p14:tracePt t="132876" x="4754563" y="3983038"/>
          <p14:tracePt t="132892" x="4578350" y="3971925"/>
          <p14:tracePt t="132909" x="4457700" y="3965575"/>
          <p14:tracePt t="132925" x="4371975" y="3960813"/>
          <p14:tracePt t="132942" x="4332288" y="3960813"/>
          <p14:tracePt t="132959" x="4325938" y="3960813"/>
          <p14:tracePt t="133122" x="4332288" y="3960813"/>
          <p14:tracePt t="133130" x="4337050" y="3954463"/>
          <p14:tracePt t="133142" x="4349750" y="3949700"/>
          <p14:tracePt t="133159" x="4371975" y="3949700"/>
          <p14:tracePt t="133176" x="4406900" y="3949700"/>
          <p14:tracePt t="133192" x="4457700" y="3949700"/>
          <p14:tracePt t="133209" x="4514850" y="3949700"/>
          <p14:tracePt t="133209" x="4554538" y="3954463"/>
          <p14:tracePt t="133226" x="4606925" y="3971925"/>
          <p14:tracePt t="133243" x="4635500" y="3978275"/>
          <p14:tracePt t="133259" x="4646613" y="3978275"/>
          <p14:tracePt t="133276" x="4664075" y="3983038"/>
          <p14:tracePt t="133292" x="4679950" y="3989388"/>
          <p14:tracePt t="133309" x="4697413" y="3994150"/>
          <p14:tracePt t="133325" x="4708525" y="4000500"/>
          <p14:tracePt t="133342" x="4725988" y="4006850"/>
          <p14:tracePt t="133538" x="4732338" y="4006850"/>
          <p14:tracePt t="134370" x="4725988" y="4006850"/>
          <p14:tracePt t="134384" x="4721225" y="4000500"/>
          <p14:tracePt t="134392" x="4692650" y="3978275"/>
          <p14:tracePt t="134409" x="4646613" y="3954463"/>
          <p14:tracePt t="134409" x="4618038" y="3943350"/>
          <p14:tracePt t="134426" x="4554538" y="3914775"/>
          <p14:tracePt t="134442" x="4457700" y="3886200"/>
          <p14:tracePt t="134459" x="4337050" y="3868738"/>
          <p14:tracePt t="134476" x="4206875" y="3857625"/>
          <p14:tracePt t="134493" x="4051300" y="3840163"/>
          <p14:tracePt t="134509" x="3857625" y="3840163"/>
          <p14:tracePt t="134526" x="3686175" y="3835400"/>
          <p14:tracePt t="134542" x="3492500" y="3829050"/>
          <p14:tracePt t="134559" x="3303588" y="3829050"/>
          <p14:tracePt t="134575" x="3103563" y="3829050"/>
          <p14:tracePt t="134593" x="2965450" y="3840163"/>
          <p14:tracePt t="134609" x="2822575" y="3868738"/>
          <p14:tracePt t="134609" x="2765425" y="3879850"/>
          <p14:tracePt t="134626" x="2651125" y="3903663"/>
          <p14:tracePt t="134642" x="2565400" y="3937000"/>
          <p14:tracePt t="134659" x="2508250" y="3954463"/>
          <p14:tracePt t="134675" x="2486025" y="3971925"/>
          <p14:tracePt t="134692" x="2474913" y="3978275"/>
          <p14:tracePt t="134709" x="2463800" y="3983038"/>
          <p14:tracePt t="135714" x="2468563" y="3983038"/>
          <p14:tracePt t="135730" x="2479675" y="3983038"/>
          <p14:tracePt t="135737" x="2503488" y="3983038"/>
          <p14:tracePt t="135742" x="2578100" y="3989388"/>
          <p14:tracePt t="135759" x="2657475" y="3989388"/>
          <p14:tracePt t="135776" x="2749550" y="3994150"/>
          <p14:tracePt t="135792" x="2851150" y="4000500"/>
          <p14:tracePt t="135809" x="2971800" y="4006850"/>
          <p14:tracePt t="135825" x="3171825" y="4011613"/>
          <p14:tracePt t="135842" x="3325813" y="4022725"/>
          <p14:tracePt t="135858" x="3475038" y="4029075"/>
          <p14:tracePt t="135876" x="3617913" y="4040188"/>
          <p14:tracePt t="135892" x="3743325" y="4051300"/>
          <p14:tracePt t="135909" x="3875088" y="4057650"/>
          <p14:tracePt t="135925" x="4022725" y="4064000"/>
          <p14:tracePt t="135942" x="4171950" y="4075113"/>
          <p14:tracePt t="135958" x="4303713" y="4086225"/>
          <p14:tracePt t="135976" x="4400550" y="4092575"/>
          <p14:tracePt t="135992" x="4464050" y="4097338"/>
          <p14:tracePt t="136009" x="4503738" y="4103688"/>
          <p14:tracePt t="136025" x="4514850" y="4103688"/>
          <p14:tracePt t="136258" x="4521200" y="4103688"/>
          <p14:tracePt t="136258" x="4525963" y="4108450"/>
          <p14:tracePt t="136275" x="4549775" y="4108450"/>
          <p14:tracePt t="136275" x="4646613" y="4121150"/>
          <p14:tracePt t="136292" x="4760913" y="4125913"/>
          <p14:tracePt t="136309" x="4875213" y="4132263"/>
          <p14:tracePt t="136325" x="4989513" y="4132263"/>
          <p14:tracePt t="136342" x="5092700" y="4137025"/>
          <p14:tracePt t="136358" x="5172075" y="4137025"/>
          <p14:tracePt t="136376" x="5218113" y="4137025"/>
          <p14:tracePt t="136392" x="5246688" y="4143375"/>
          <p14:tracePt t="136409" x="5257800" y="4143375"/>
          <p14:tracePt t="136732" x="0" y="0"/>
        </p14:tracePtLst>
        <p14:tracePtLst>
          <p14:tracePt t="160947" x="5965825" y="4149725"/>
          <p14:tracePt t="161010" x="5961063" y="4143375"/>
          <p14:tracePt t="161018" x="5954713" y="4143375"/>
          <p14:tracePt t="161034" x="5949950" y="4143375"/>
          <p14:tracePt t="161042" x="5926138" y="4137025"/>
          <p14:tracePt t="161066" x="5908675" y="4132263"/>
          <p14:tracePt t="161082" x="5892800" y="4125913"/>
          <p14:tracePt t="161098" x="5864225" y="4114800"/>
          <p14:tracePt t="161114" x="5851525" y="4103688"/>
          <p14:tracePt t="161125" x="5840413" y="4086225"/>
          <p14:tracePt t="161146" x="5829300" y="4068763"/>
          <p14:tracePt t="161162" x="5822950" y="4051300"/>
          <p14:tracePt t="161178" x="5818188" y="4035425"/>
          <p14:tracePt t="161194" x="5811838" y="4011613"/>
          <p14:tracePt t="161210" x="5807075" y="3989388"/>
          <p14:tracePt t="161226" x="5807075" y="3965575"/>
          <p14:tracePt t="161242" x="5807075" y="3932238"/>
          <p14:tracePt t="161266" x="5807075" y="3914775"/>
          <p14:tracePt t="161275" x="5807075" y="3903663"/>
          <p14:tracePt t="161298" x="5807075" y="3886200"/>
          <p14:tracePt t="161325" x="5807075" y="3875088"/>
          <p14:tracePt t="161338" x="5807075" y="3868738"/>
          <p14:tracePt t="161410" x="5811838" y="3868738"/>
          <p14:tracePt t="161442" x="5822950" y="3868738"/>
          <p14:tracePt t="161443" x="5840413" y="3886200"/>
          <p14:tracePt t="161459" x="5851525" y="3903663"/>
          <p14:tracePt t="161476" x="5868988" y="3914775"/>
          <p14:tracePt t="161492" x="5897563" y="3921125"/>
          <p14:tracePt t="161509" x="5921375" y="3932238"/>
          <p14:tracePt t="161525" x="5943600" y="3937000"/>
          <p14:tracePt t="161542" x="5954713" y="3937000"/>
          <p14:tracePt t="161559" x="5965825" y="3937000"/>
          <p14:tracePt t="161576" x="5972175" y="3937000"/>
          <p14:tracePt t="161611" x="5972175" y="3943350"/>
          <p14:tracePt t="161626" x="5978525" y="3943350"/>
          <p14:tracePt t="161627" x="5983288" y="3949700"/>
          <p14:tracePt t="161642" x="5983288" y="3954463"/>
          <p14:tracePt t="161659" x="5983288" y="3960813"/>
          <p14:tracePt t="161676" x="5989638" y="3971925"/>
          <p14:tracePt t="161692" x="5989638" y="3983038"/>
          <p14:tracePt t="161709" x="5989638" y="3989388"/>
          <p14:tracePt t="161725" x="5989638" y="3994150"/>
          <p14:tracePt t="161763" x="5989638" y="4000500"/>
          <p14:tracePt t="161786" x="5983288" y="4000500"/>
          <p14:tracePt t="161794" x="5978525" y="4000500"/>
          <p14:tracePt t="161818" x="5972175" y="4000500"/>
          <p14:tracePt t="161850" x="5965825" y="4000500"/>
          <p14:tracePt t="161859" x="5954713" y="3994150"/>
          <p14:tracePt t="161866" x="5932488" y="3965575"/>
          <p14:tracePt t="161876" x="5908675" y="3925888"/>
          <p14:tracePt t="161892" x="5875338" y="3886200"/>
          <p14:tracePt t="161909" x="5857875" y="3846513"/>
          <p14:tracePt t="161925" x="5846763" y="3822700"/>
          <p14:tracePt t="161942" x="5846763" y="3817938"/>
          <p14:tracePt t="162098" x="5851525" y="3817938"/>
          <p14:tracePt t="162100" x="5857875" y="3811588"/>
          <p14:tracePt t="162108" x="5857875" y="3806825"/>
          <p14:tracePt t="162125" x="5886450" y="3789363"/>
          <p14:tracePt t="162143" x="5921375" y="3760788"/>
          <p14:tracePt t="162158" x="5949950" y="3725863"/>
          <p14:tracePt t="162176" x="5972175" y="3686175"/>
          <p14:tracePt t="162192" x="5989638" y="3657600"/>
          <p14:tracePt t="162209" x="6000750" y="3635375"/>
          <p14:tracePt t="162225" x="6011863" y="3606800"/>
          <p14:tracePt t="162225" x="6018213" y="3589338"/>
          <p14:tracePt t="162243" x="6018213" y="3565525"/>
          <p14:tracePt t="162258" x="6018213" y="3532188"/>
          <p14:tracePt t="162275" x="6018213" y="3508375"/>
          <p14:tracePt t="162292" x="6007100" y="3479800"/>
          <p14:tracePt t="162309" x="5989638" y="3446463"/>
          <p14:tracePt t="162325" x="5965825" y="3422650"/>
          <p14:tracePt t="162342" x="5943600" y="3406775"/>
          <p14:tracePt t="162358" x="5932488" y="3394075"/>
          <p14:tracePt t="162375" x="5921375" y="3389313"/>
          <p14:tracePt t="162392" x="5908675" y="3389313"/>
          <p14:tracePt t="162802" x="5908675" y="3394075"/>
          <p14:tracePt t="162810" x="5915025" y="3406775"/>
          <p14:tracePt t="162810" x="5915025" y="3411538"/>
          <p14:tracePt t="162827" x="5915025" y="3422650"/>
          <p14:tracePt t="162842" x="5937250" y="3463925"/>
          <p14:tracePt t="162858" x="5954713" y="3508375"/>
          <p14:tracePt t="162875" x="5972175" y="3549650"/>
          <p14:tracePt t="162892" x="5994400" y="3594100"/>
          <p14:tracePt t="162908" x="6011863" y="3629025"/>
          <p14:tracePt t="162925" x="6035675" y="3686175"/>
          <p14:tracePt t="162942" x="6046788" y="3725863"/>
          <p14:tracePt t="162959" x="6046788" y="3778250"/>
          <p14:tracePt t="162975" x="6046788" y="3817938"/>
          <p14:tracePt t="162992" x="6046788" y="3868738"/>
          <p14:tracePt t="163008" x="6040438" y="3897313"/>
          <p14:tracePt t="163025" x="6022975" y="3925888"/>
          <p14:tracePt t="163042" x="5994400" y="3949700"/>
          <p14:tracePt t="163059" x="5972175" y="3960813"/>
          <p14:tracePt t="163075" x="5954713" y="3965575"/>
          <p14:tracePt t="163092" x="5932488" y="3965575"/>
          <p14:tracePt t="163108" x="5908675" y="3965575"/>
          <p14:tracePt t="163125" x="5875338" y="3965575"/>
          <p14:tracePt t="163142" x="5851525" y="3965575"/>
          <p14:tracePt t="163159" x="5840413" y="3960813"/>
          <p14:tracePt t="163175" x="5835650" y="3954463"/>
          <p14:tracePt t="164514" x="5840413" y="3954463"/>
          <p14:tracePt t="164522" x="5851525" y="3954463"/>
          <p14:tracePt t="164530" x="5880100" y="3960813"/>
          <p14:tracePt t="164543" x="5915025" y="3965575"/>
          <p14:tracePt t="164558" x="5965825" y="3971925"/>
          <p14:tracePt t="164576" x="6007100" y="3971925"/>
          <p14:tracePt t="164592" x="6040438" y="3971925"/>
          <p14:tracePt t="164609" x="6064250" y="3971925"/>
          <p14:tracePt t="164625" x="6075363" y="3971925"/>
          <p14:tracePt t="164625" x="6080125" y="3971925"/>
          <p14:tracePt t="165551" x="0" y="0"/>
        </p14:tracePtLst>
        <p14:tracePtLst>
          <p14:tracePt t="170260" x="5532438" y="3879850"/>
          <p14:tracePt t="170322" x="5532438" y="3875088"/>
          <p14:tracePt t="170330" x="5526088" y="3851275"/>
          <p14:tracePt t="170346" x="5521325" y="3822700"/>
          <p14:tracePt t="170362" x="5514975" y="3794125"/>
          <p14:tracePt t="170378" x="5514975" y="3771900"/>
          <p14:tracePt t="170394" x="5514975" y="3743325"/>
          <p14:tracePt t="170408" x="5508625" y="3725863"/>
          <p14:tracePt t="170426" x="5503863" y="3703638"/>
          <p14:tracePt t="170442" x="5497513" y="3668713"/>
          <p14:tracePt t="170474" x="5480050" y="3651250"/>
          <p14:tracePt t="170491" x="5464175" y="3629025"/>
          <p14:tracePt t="170508" x="5446713" y="3606800"/>
          <p14:tracePt t="170509" x="5422900" y="3582988"/>
          <p14:tracePt t="170530" x="5383213" y="3560763"/>
          <p14:tracePt t="170546" x="5337175" y="3532188"/>
          <p14:tracePt t="170562" x="5286375" y="3514725"/>
          <p14:tracePt t="170578" x="5218113" y="3508375"/>
          <p14:tracePt t="170594" x="5154613" y="3503613"/>
          <p14:tracePt t="170608" x="5097463" y="3503613"/>
          <p14:tracePt t="170624" x="5057775" y="3503613"/>
          <p14:tracePt t="170624" x="5035550" y="3503613"/>
          <p14:tracePt t="170642" x="4989513" y="3508375"/>
          <p14:tracePt t="170658" x="4954588" y="3521075"/>
          <p14:tracePt t="170675" x="4914900" y="3532188"/>
          <p14:tracePt t="170691" x="4879975" y="3549650"/>
          <p14:tracePt t="170708" x="4840288" y="3560763"/>
          <p14:tracePt t="170724" x="4811713" y="3578225"/>
          <p14:tracePt t="170741" x="4772025" y="3594100"/>
          <p14:tracePt t="170758" x="4725988" y="3611563"/>
          <p14:tracePt t="170775" x="4686300" y="3635375"/>
          <p14:tracePt t="170791" x="4640263" y="3651250"/>
          <p14:tracePt t="170808" x="4606925" y="3675063"/>
          <p14:tracePt t="170824" x="4583113" y="3703638"/>
          <p14:tracePt t="170824" x="4565650" y="3725863"/>
          <p14:tracePt t="170842" x="4537075" y="3771900"/>
          <p14:tracePt t="170858" x="4532313" y="3822700"/>
          <p14:tracePt t="170875" x="4532313" y="3868738"/>
          <p14:tracePt t="170891" x="4537075" y="3925888"/>
          <p14:tracePt t="170908" x="4560888" y="3983038"/>
          <p14:tracePt t="170924" x="4600575" y="4022725"/>
          <p14:tracePt t="170941" x="4646613" y="4057650"/>
          <p14:tracePt t="170958" x="4708525" y="4092575"/>
          <p14:tracePt t="170975" x="4783138" y="4108450"/>
          <p14:tracePt t="170991" x="4868863" y="4121150"/>
          <p14:tracePt t="171008" x="4965700" y="4125913"/>
          <p14:tracePt t="171024" x="5057775" y="4125913"/>
          <p14:tracePt t="171024" x="5108575" y="4125913"/>
          <p14:tracePt t="171042" x="5194300" y="4121150"/>
          <p14:tracePt t="171058" x="5286375" y="4103688"/>
          <p14:tracePt t="171075" x="5378450" y="4097338"/>
          <p14:tracePt t="171091" x="5451475" y="4079875"/>
          <p14:tracePt t="171108" x="5514975" y="4068763"/>
          <p14:tracePt t="171124" x="5578475" y="4051300"/>
          <p14:tracePt t="171141" x="5629275" y="4029075"/>
          <p14:tracePt t="171158" x="5675313" y="4000500"/>
          <p14:tracePt t="171175" x="5715000" y="3971925"/>
          <p14:tracePt t="171191" x="5743575" y="3943350"/>
          <p14:tracePt t="171208" x="5761038" y="3921125"/>
          <p14:tracePt t="171224" x="5772150" y="3892550"/>
          <p14:tracePt t="171241" x="5778500" y="3846513"/>
          <p14:tracePt t="171259" x="5783263" y="3817938"/>
          <p14:tracePt t="171274" x="5783263" y="3771900"/>
          <p14:tracePt t="171292" x="5783263" y="3732213"/>
          <p14:tracePt t="171308" x="5783263" y="3686175"/>
          <p14:tracePt t="171325" x="5772150" y="3651250"/>
          <p14:tracePt t="171341" x="5749925" y="3617913"/>
          <p14:tracePt t="171358" x="5732463" y="3594100"/>
          <p14:tracePt t="171375" x="5708650" y="3565525"/>
          <p14:tracePt t="171391" x="5675313" y="3543300"/>
          <p14:tracePt t="171408" x="5640388" y="3514725"/>
          <p14:tracePt t="171425" x="5600700" y="3492500"/>
          <p14:tracePt t="171441" x="5543550" y="3457575"/>
          <p14:tracePt t="171458" x="5497513" y="3440113"/>
          <p14:tracePt t="171474" x="5451475" y="3429000"/>
          <p14:tracePt t="171492" x="5407025" y="3429000"/>
          <p14:tracePt t="171508" x="5349875" y="3429000"/>
          <p14:tracePt t="171525" x="5286375" y="3429000"/>
          <p14:tracePt t="171541" x="5218113" y="3446463"/>
          <p14:tracePt t="171558" x="5149850" y="3475038"/>
          <p14:tracePt t="171574" x="5092700" y="3497263"/>
          <p14:tracePt t="171592" x="5046663" y="3525838"/>
          <p14:tracePt t="171608" x="5000625" y="3560763"/>
          <p14:tracePt t="171625" x="4972050" y="3594100"/>
          <p14:tracePt t="171641" x="4932363" y="3675063"/>
          <p14:tracePt t="171658" x="4903788" y="3725863"/>
          <p14:tracePt t="171674" x="4886325" y="3789363"/>
          <p14:tracePt t="171692" x="4879975" y="3835400"/>
          <p14:tracePt t="171708" x="4879975" y="3892550"/>
          <p14:tracePt t="171725" x="4897438" y="3943350"/>
          <p14:tracePt t="171741" x="4932363" y="4000500"/>
          <p14:tracePt t="171758" x="4965700" y="4064000"/>
          <p14:tracePt t="171774" x="5022850" y="4114800"/>
          <p14:tracePt t="171792" x="5075238" y="4154488"/>
          <p14:tracePt t="171808" x="5143500" y="4189413"/>
          <p14:tracePt t="171825" x="5211763" y="4217988"/>
          <p14:tracePt t="171841" x="5314950" y="4251325"/>
          <p14:tracePt t="171858" x="5372100" y="4257675"/>
          <p14:tracePt t="171874" x="5429250" y="4257675"/>
          <p14:tracePt t="171892" x="5475288" y="4229100"/>
          <p14:tracePt t="171908" x="5514975" y="4183063"/>
          <p14:tracePt t="171925" x="5532438" y="4121150"/>
          <p14:tracePt t="171941" x="5537200" y="4046538"/>
          <p14:tracePt t="171958" x="5537200" y="3960813"/>
          <p14:tracePt t="171974" x="5521325" y="3875088"/>
          <p14:tracePt t="171992" x="5486400" y="3778250"/>
          <p14:tracePt t="172008" x="5429250" y="3692525"/>
          <p14:tracePt t="172025" x="5378450" y="3611563"/>
          <p14:tracePt t="172041" x="5314950" y="3543300"/>
          <p14:tracePt t="172058" x="5297488" y="3521075"/>
          <p14:tracePt t="172074" x="5280025" y="3503613"/>
          <p14:tracePt t="172092" x="5268913" y="3503613"/>
          <p14:tracePt t="172138" x="5264150" y="3503613"/>
          <p14:tracePt t="172146" x="5240338" y="3536950"/>
          <p14:tracePt t="172158" x="5183188" y="3635375"/>
          <p14:tracePt t="172174" x="5132388" y="3732213"/>
          <p14:tracePt t="172192" x="5086350" y="3822700"/>
          <p14:tracePt t="172208" x="5064125" y="3892550"/>
          <p14:tracePt t="172225" x="5051425" y="3954463"/>
          <p14:tracePt t="172241" x="5057775" y="4040188"/>
          <p14:tracePt t="172258" x="5097463" y="4086225"/>
          <p14:tracePt t="172275" x="5149850" y="4125913"/>
          <p14:tracePt t="172291" x="5211763" y="4154488"/>
          <p14:tracePt t="172308" x="5268913" y="4165600"/>
          <p14:tracePt t="172325" x="5332413" y="4165600"/>
          <p14:tracePt t="172341" x="5400675" y="4149725"/>
          <p14:tracePt t="172358" x="5464175" y="4114800"/>
          <p14:tracePt t="172374" x="5521325" y="4064000"/>
          <p14:tracePt t="172392" x="5561013" y="3994150"/>
          <p14:tracePt t="172408" x="5578475" y="3921125"/>
          <p14:tracePt t="172425" x="5578475" y="3840163"/>
          <p14:tracePt t="172441" x="5532438" y="3736975"/>
          <p14:tracePt t="172458" x="5492750" y="3675063"/>
          <p14:tracePt t="172474" x="5440363" y="3622675"/>
          <p14:tracePt t="172491" x="5378450" y="3582988"/>
          <p14:tracePt t="172508" x="5321300" y="3554413"/>
          <p14:tracePt t="172525" x="5275263" y="3543300"/>
          <p14:tracePt t="172541" x="5257800" y="3543300"/>
          <p14:tracePt t="172558" x="5246688" y="3543300"/>
          <p14:tracePt t="172574" x="5235575" y="3560763"/>
          <p14:tracePt t="172592" x="5222875" y="3589338"/>
          <p14:tracePt t="172608" x="5218113" y="3617913"/>
          <p14:tracePt t="172625" x="5211763" y="3651250"/>
          <p14:tracePt t="172641" x="5211763" y="3679825"/>
          <p14:tracePt t="172658" x="5211763" y="3692525"/>
          <p14:tracePt t="173402" x="5211763" y="3697288"/>
          <p14:tracePt t="173970" x="5211763" y="3708400"/>
          <p14:tracePt t="173977" x="5211763" y="3732213"/>
          <p14:tracePt t="173994" x="5211763" y="3754438"/>
          <p14:tracePt t="174008" x="5207000" y="3778250"/>
          <p14:tracePt t="174024" x="5207000" y="3794125"/>
          <p14:tracePt t="174024" x="5200650" y="3794125"/>
          <p14:tracePt t="174042" x="5200650" y="3800475"/>
          <p14:tracePt t="174058" x="5194300" y="3806825"/>
          <p14:tracePt t="174402" x="5194300" y="3811588"/>
          <p14:tracePt t="174410" x="5194300" y="3829050"/>
          <p14:tracePt t="174424" x="5207000" y="3846513"/>
          <p14:tracePt t="174424" x="5207000" y="3857625"/>
          <p14:tracePt t="174442" x="5207000" y="3868738"/>
          <p14:tracePt t="174458" x="5211763" y="3886200"/>
          <p14:tracePt t="174475" x="5211763" y="3892550"/>
          <p14:tracePt t="174491" x="5218113" y="3897313"/>
          <p14:tracePt t="174508" x="5222875" y="3903663"/>
          <p14:tracePt t="174524" x="5222875" y="3908425"/>
          <p14:tracePt t="174754" x="5229225" y="3908425"/>
          <p14:tracePt t="174756" x="5235575" y="3908425"/>
          <p14:tracePt t="174774" x="5268913" y="3908425"/>
          <p14:tracePt t="174791" x="5303838" y="3908425"/>
          <p14:tracePt t="174808" x="5349875" y="3908425"/>
          <p14:tracePt t="174825" x="5407025" y="3908425"/>
          <p14:tracePt t="174841" x="5497513" y="3908425"/>
          <p14:tracePt t="174858" x="5554663" y="3908425"/>
          <p14:tracePt t="174874" x="5600700" y="3903663"/>
          <p14:tracePt t="174891" x="5651500" y="3903663"/>
          <p14:tracePt t="174908" x="5692775" y="3897313"/>
          <p14:tracePt t="174925" x="5737225" y="3897313"/>
          <p14:tracePt t="174941" x="5778500" y="3897313"/>
          <p14:tracePt t="174958" x="5807075" y="3897313"/>
          <p14:tracePt t="174974" x="5840413" y="3897313"/>
          <p14:tracePt t="174991" x="5868988" y="3897313"/>
          <p14:tracePt t="175008" x="5897563" y="3897313"/>
          <p14:tracePt t="175024" x="5937250" y="3897313"/>
          <p14:tracePt t="175041" x="5978525" y="3892550"/>
          <p14:tracePt t="175058" x="6000750" y="3892550"/>
          <p14:tracePt t="175074" x="6022975" y="3886200"/>
          <p14:tracePt t="175091" x="6040438" y="3879850"/>
          <p14:tracePt t="175107" x="6057900" y="3875088"/>
          <p14:tracePt t="175125" x="6086475" y="3868738"/>
          <p14:tracePt t="175141" x="6108700" y="3857625"/>
          <p14:tracePt t="175158" x="6132513" y="3857625"/>
          <p14:tracePt t="175174" x="6149975" y="3857625"/>
          <p14:tracePt t="175191" x="6172200" y="3851275"/>
          <p14:tracePt t="175207" x="6189663" y="3846513"/>
          <p14:tracePt t="175225" x="6207125" y="3846513"/>
          <p14:tracePt t="175241" x="6229350" y="3840163"/>
          <p14:tracePt t="175258" x="6240463" y="3835400"/>
          <p14:tracePt t="175769" x="6240463" y="3829050"/>
          <p14:tracePt t="175777" x="6235700" y="3811588"/>
          <p14:tracePt t="175792" x="6229350" y="3794125"/>
          <p14:tracePt t="175807" x="6218238" y="3778250"/>
          <p14:tracePt t="175825" x="6211888" y="3754438"/>
          <p14:tracePt t="175841" x="6200775" y="3732213"/>
          <p14:tracePt t="175858" x="6194425" y="3714750"/>
          <p14:tracePt t="175875" x="6189663" y="3703638"/>
          <p14:tracePt t="175891" x="6189663" y="3697288"/>
          <p14:tracePt t="175907" x="6183313" y="3692525"/>
          <p14:tracePt t="175924" x="6178550" y="3692525"/>
          <p14:tracePt t="175941" x="6178550" y="3686175"/>
          <p14:tracePt t="175977" x="6172200" y="3686175"/>
          <p14:tracePt t="175977" x="6172200" y="3679825"/>
          <p14:tracePt t="176025" x="6165850" y="3679825"/>
          <p14:tracePt t="176137" x="6165850" y="3675063"/>
          <p14:tracePt t="176142" x="6161088" y="3663950"/>
          <p14:tracePt t="176157" x="6149975" y="3640138"/>
          <p14:tracePt t="176174" x="6132513" y="3622675"/>
          <p14:tracePt t="176191" x="6126163" y="3606800"/>
          <p14:tracePt t="176207" x="6115050" y="3594100"/>
          <p14:tracePt t="176224" x="6108700" y="3578225"/>
          <p14:tracePt t="176224" x="6103938" y="3571875"/>
          <p14:tracePt t="176242" x="6097588" y="3560763"/>
          <p14:tracePt t="176258" x="6092825" y="3549650"/>
          <p14:tracePt t="176275" x="6086475" y="3532188"/>
          <p14:tracePt t="176291" x="6086475" y="3521075"/>
          <p14:tracePt t="176308" x="6080125" y="3508375"/>
          <p14:tracePt t="176324" x="6075363" y="3497263"/>
          <p14:tracePt t="176342" x="6075363" y="3486150"/>
          <p14:tracePt t="176357" x="6069013" y="3479800"/>
          <p14:tracePt t="176374" x="6064250" y="3475038"/>
          <p14:tracePt t="176489" x="6064250" y="3468688"/>
          <p14:tracePt t="176497" x="6057900" y="3463925"/>
          <p14:tracePt t="176530" x="6051550" y="3463925"/>
          <p14:tracePt t="176541" x="6051550" y="3457575"/>
          <p14:tracePt t="176626" x="6046788" y="3457575"/>
          <p14:tracePt t="176633" x="6046788" y="3451225"/>
          <p14:tracePt t="176746" x="6046788" y="3457575"/>
          <p14:tracePt t="176757" x="6040438" y="3463925"/>
          <p14:tracePt t="176761" x="6035675" y="3479800"/>
          <p14:tracePt t="176774" x="6022975" y="3503613"/>
          <p14:tracePt t="176791" x="6007100" y="3525838"/>
          <p14:tracePt t="176808" x="5994400" y="3549650"/>
          <p14:tracePt t="176824" x="5989638" y="3565525"/>
          <p14:tracePt t="176824" x="5983288" y="3565525"/>
          <p14:tracePt t="176865" x="5983288" y="3571875"/>
          <p14:tracePt t="177019" x="5989638" y="3571875"/>
          <p14:tracePt t="177057" x="5994400" y="3571875"/>
          <p14:tracePt t="177063" x="6000750" y="3571875"/>
          <p14:tracePt t="177161" x="6007100" y="3571875"/>
          <p14:tracePt t="177217" x="6007100" y="3578225"/>
          <p14:tracePt t="177225" x="6007100" y="3582988"/>
          <p14:tracePt t="177241" x="6000750" y="3594100"/>
          <p14:tracePt t="177257" x="5994400" y="3600450"/>
          <p14:tracePt t="177274" x="5989638" y="3606800"/>
          <p14:tracePt t="177291" x="5989638" y="3617913"/>
          <p14:tracePt t="177307" x="5983288" y="3629025"/>
          <p14:tracePt t="177324" x="5978525" y="3640138"/>
          <p14:tracePt t="177341" x="5972175" y="3651250"/>
          <p14:tracePt t="177358" x="5965825" y="3668713"/>
          <p14:tracePt t="177375" x="5965825" y="3679825"/>
          <p14:tracePt t="177391" x="5961063" y="3692525"/>
          <p14:tracePt t="177408" x="5961063" y="3697288"/>
          <p14:tracePt t="177457" x="5954713" y="3697288"/>
          <p14:tracePt t="177537" x="5949950" y="3697288"/>
          <p14:tracePt t="177577" x="5943600" y="3697288"/>
          <p14:tracePt t="177594" x="5937250" y="3697288"/>
          <p14:tracePt t="177607" x="5937250" y="3692525"/>
          <p14:tracePt t="177624" x="5926138" y="3686175"/>
          <p14:tracePt t="177624" x="5921375" y="3686175"/>
          <p14:tracePt t="177643" x="5908675" y="3679825"/>
          <p14:tracePt t="177658" x="5897563" y="3679825"/>
          <p14:tracePt t="177675" x="5886450" y="3675063"/>
          <p14:tracePt t="177692" x="5868988" y="3668713"/>
          <p14:tracePt t="177708" x="5857875" y="3657600"/>
          <p14:tracePt t="177725" x="5846763" y="3651250"/>
          <p14:tracePt t="177742" x="5840413" y="3646488"/>
          <p14:tracePt t="177758" x="5835650" y="3646488"/>
          <p14:tracePt t="178002" x="5835650" y="3640138"/>
          <p14:tracePt t="178025" x="5840413" y="3640138"/>
          <p14:tracePt t="178026" x="5846763" y="3640138"/>
          <p14:tracePt t="178042" x="5864225" y="3640138"/>
          <p14:tracePt t="178059" x="5892800" y="3646488"/>
          <p14:tracePt t="178075" x="5921375" y="3651250"/>
          <p14:tracePt t="178092" x="5949950" y="3663950"/>
          <p14:tracePt t="178108" x="5965825" y="3675063"/>
          <p14:tracePt t="178125" x="5978525" y="3679825"/>
          <p14:tracePt t="178142" x="5983288" y="3686175"/>
          <p14:tracePt t="178158" x="5989638" y="3692525"/>
          <p14:tracePt t="178175" x="5989638" y="3703638"/>
          <p14:tracePt t="178192" x="5989638" y="3721100"/>
          <p14:tracePt t="178208" x="5989638" y="3732213"/>
          <p14:tracePt t="178226" x="5989638" y="3754438"/>
          <p14:tracePt t="178242" x="5989638" y="3783013"/>
          <p14:tracePt t="178259" x="5989638" y="3800475"/>
          <p14:tracePt t="178275" x="5983288" y="3811588"/>
          <p14:tracePt t="178292" x="5972175" y="3817938"/>
          <p14:tracePt t="178308" x="5972175" y="3822700"/>
          <p14:tracePt t="178325" x="5965825" y="3822700"/>
          <p14:tracePt t="178362" x="5961063" y="3822700"/>
          <p14:tracePt t="178386" x="5954713" y="3822700"/>
          <p14:tracePt t="178410" x="5949950" y="3822700"/>
          <p14:tracePt t="178426" x="5949950" y="3829050"/>
          <p14:tracePt t="178427" x="5943600" y="3829050"/>
          <p14:tracePt t="178442" x="5932488" y="3829050"/>
          <p14:tracePt t="178459" x="5926138" y="3829050"/>
          <p14:tracePt t="178475" x="5915025" y="3829050"/>
          <p14:tracePt t="178492" x="5908675" y="3835400"/>
          <p14:tracePt t="178508" x="5897563" y="3835400"/>
          <p14:tracePt t="178525" x="5892800" y="3835400"/>
          <p14:tracePt t="178542" x="5880100" y="3840163"/>
          <p14:tracePt t="178579" x="5875338" y="3840163"/>
          <p14:tracePt t="178690" x="5875338" y="3846513"/>
          <p14:tracePt t="178714" x="5880100" y="3846513"/>
          <p14:tracePt t="178725" x="5886450" y="3846513"/>
          <p14:tracePt t="178725" x="5892800" y="3840163"/>
          <p14:tracePt t="178742" x="5908675" y="3829050"/>
          <p14:tracePt t="178759" x="5926138" y="3800475"/>
          <p14:tracePt t="178775" x="5937250" y="3778250"/>
          <p14:tracePt t="178792" x="5943600" y="3749675"/>
          <p14:tracePt t="178808" x="5943600" y="3714750"/>
          <p14:tracePt t="178826" x="5943600" y="3697288"/>
          <p14:tracePt t="178842" x="5937250" y="3675063"/>
          <p14:tracePt t="178859" x="5932488" y="3663950"/>
          <p14:tracePt t="178898" x="5926138" y="3663950"/>
          <p14:tracePt t="178906" x="5921375" y="3663950"/>
          <p14:tracePt t="178930" x="5915025" y="3663950"/>
          <p14:tracePt t="178946" x="5908675" y="3663950"/>
          <p14:tracePt t="178962" x="5903913" y="3663950"/>
          <p14:tracePt t="179051" x="5908675" y="3663950"/>
          <p14:tracePt t="179058" x="5908675" y="3657600"/>
          <p14:tracePt t="179066" x="5921375" y="3640138"/>
          <p14:tracePt t="179080" x="5949950" y="3594100"/>
          <p14:tracePt t="179092" x="5972175" y="3549650"/>
          <p14:tracePt t="179108" x="5983288" y="3503613"/>
          <p14:tracePt t="179125" x="5994400" y="3463925"/>
          <p14:tracePt t="179142" x="5994400" y="3440113"/>
          <p14:tracePt t="179158" x="5994400" y="3422650"/>
          <p14:tracePt t="179175" x="5994400" y="3411538"/>
          <p14:tracePt t="179192" x="5994400" y="3406775"/>
          <p14:tracePt t="179208" x="5994400" y="3394075"/>
          <p14:tracePt t="179225" x="5989638" y="3389313"/>
          <p14:tracePt t="179242" x="5978525" y="3382963"/>
          <p14:tracePt t="179258" x="5965825" y="3371850"/>
          <p14:tracePt t="179275" x="5954713" y="3365500"/>
          <p14:tracePt t="179292" x="5943600" y="3360738"/>
          <p14:tracePt t="179308" x="5937250" y="3354388"/>
          <p14:tracePt t="179325" x="5932488" y="3349625"/>
          <p14:tracePt t="179342" x="5926138" y="3343275"/>
          <p14:tracePt t="179358" x="5921375" y="3343275"/>
          <p14:tracePt t="179375" x="5915025" y="3336925"/>
          <p14:tracePt t="179392" x="5915025" y="3332163"/>
          <p14:tracePt t="179408" x="5908675" y="3332163"/>
          <p14:tracePt t="179425" x="5908675" y="3325813"/>
          <p14:tracePt t="179441" x="5908675" y="3321050"/>
          <p14:tracePt t="179547" x="5903913" y="3321050"/>
          <p14:tracePt t="179594" x="5903913" y="3325813"/>
          <p14:tracePt t="179602" x="5903913" y="3336925"/>
          <p14:tracePt t="179609" x="5903913" y="3365500"/>
          <p14:tracePt t="179625" x="5903913" y="3389313"/>
          <p14:tracePt t="179642" x="5903913" y="3435350"/>
          <p14:tracePt t="179658" x="5903913" y="3463925"/>
          <p14:tracePt t="179675" x="5903913" y="3475038"/>
          <p14:tracePt t="179692" x="5903913" y="3486150"/>
          <p14:tracePt t="179709" x="5903913" y="3492500"/>
          <p14:tracePt t="179725" x="5903913" y="3503613"/>
          <p14:tracePt t="179742" x="5903913" y="3514725"/>
          <p14:tracePt t="179758" x="5903913" y="3521075"/>
          <p14:tracePt t="179775" x="5903913" y="3532188"/>
          <p14:tracePt t="179791" x="5903913" y="3536950"/>
          <p14:tracePt t="179809" x="5903913" y="3543300"/>
          <p14:tracePt t="179825" x="5903913" y="3549650"/>
          <p14:tracePt t="179874" x="5903913" y="3554413"/>
          <p14:tracePt t="179946" x="5897563" y="3554413"/>
          <p14:tracePt t="179958" x="5886450" y="3554413"/>
          <p14:tracePt t="179962" x="5829300" y="3565525"/>
          <p14:tracePt t="179975" x="5765800" y="3582988"/>
          <p14:tracePt t="179991" x="5686425" y="3589338"/>
          <p14:tracePt t="180009" x="5583238" y="3594100"/>
          <p14:tracePt t="180025" x="5486400" y="3600450"/>
          <p14:tracePt t="180025" x="5446713" y="3600450"/>
          <p14:tracePt t="180042" x="5365750" y="3600450"/>
          <p14:tracePt t="180058" x="5292725" y="3606800"/>
          <p14:tracePt t="180075" x="5218113" y="3606800"/>
          <p14:tracePt t="180091" x="5160963" y="3606800"/>
          <p14:tracePt t="180109" x="5108575" y="3606800"/>
          <p14:tracePt t="180125" x="5075238" y="3606800"/>
          <p14:tracePt t="180142" x="5057775" y="3606800"/>
          <p14:tracePt t="180158" x="5051425" y="3606800"/>
          <p14:tracePt t="180722" x="5051425" y="3611563"/>
          <p14:tracePt t="180741" x="5051425" y="3622675"/>
          <p14:tracePt t="180742" x="5064125" y="3651250"/>
          <p14:tracePt t="180758" x="5086350" y="3703638"/>
          <p14:tracePt t="180775" x="5132388" y="3778250"/>
          <p14:tracePt t="180791" x="5178425" y="3846513"/>
          <p14:tracePt t="180809" x="5235575" y="3925888"/>
          <p14:tracePt t="180825" x="5332413" y="4000500"/>
          <p14:tracePt t="180842" x="5565775" y="4125913"/>
          <p14:tracePt t="180858" x="5749925" y="4183063"/>
          <p14:tracePt t="180875" x="5892800" y="4222750"/>
          <p14:tracePt t="180892" x="5994400" y="4257675"/>
          <p14:tracePt t="180908" x="6069013" y="4279900"/>
          <p14:tracePt t="180925" x="6108700" y="4292600"/>
          <p14:tracePt t="180942" x="6121400" y="4303713"/>
          <p14:tracePt t="180958" x="6121400" y="4308475"/>
          <p14:tracePt t="180975" x="6121400" y="4321175"/>
          <p14:tracePt t="181010" x="6121400" y="4325938"/>
          <p14:tracePt t="181026" x="6108700" y="4332288"/>
          <p14:tracePt t="181027" x="6108700" y="4337050"/>
          <p14:tracePt t="181041" x="6080125" y="4343400"/>
          <p14:tracePt t="181058" x="6057900" y="4354513"/>
          <p14:tracePt t="181075" x="6040438" y="4365625"/>
          <p14:tracePt t="181091" x="6011863" y="4371975"/>
          <p14:tracePt t="181108" x="5994400" y="4378325"/>
          <p14:tracePt t="181125" x="5983288" y="4383088"/>
          <p14:tracePt t="181186" x="5983288" y="4378325"/>
          <p14:tracePt t="181192" x="5978525" y="4360863"/>
          <p14:tracePt t="181208" x="5978525" y="4325938"/>
          <p14:tracePt t="181225" x="5972175" y="4279900"/>
          <p14:tracePt t="181241" x="5961063" y="4206875"/>
          <p14:tracePt t="181259" x="5943600" y="4154488"/>
          <p14:tracePt t="181275" x="5926138" y="4103688"/>
          <p14:tracePt t="181292" x="5908675" y="4057650"/>
          <p14:tracePt t="181308" x="5892800" y="4022725"/>
          <p14:tracePt t="181325" x="5880100" y="4006850"/>
          <p14:tracePt t="181341" x="5875338" y="3994150"/>
          <p14:tracePt t="181358" x="5864225" y="3983038"/>
          <p14:tracePt t="181375" x="5864225" y="3978275"/>
          <p14:tracePt t="181392" x="5851525" y="3971925"/>
          <p14:tracePt t="181408" x="5840413" y="3965575"/>
          <p14:tracePt t="181425" x="5818188" y="3960813"/>
          <p14:tracePt t="181441" x="5772150" y="3949700"/>
          <p14:tracePt t="181458" x="5703888" y="3949700"/>
          <p14:tracePt t="181475" x="5629275" y="3943350"/>
          <p14:tracePt t="181492" x="5543550" y="3937000"/>
          <p14:tracePt t="181508" x="5464175" y="3937000"/>
          <p14:tracePt t="181525" x="5383213" y="3937000"/>
          <p14:tracePt t="181541" x="5308600" y="3937000"/>
          <p14:tracePt t="181558" x="5235575" y="3932238"/>
          <p14:tracePt t="181575" x="5154613" y="3932238"/>
          <p14:tracePt t="181592" x="5092700" y="3932238"/>
          <p14:tracePt t="181608" x="5035550" y="3932238"/>
          <p14:tracePt t="181625" x="4989513" y="3932238"/>
          <p14:tracePt t="181641" x="4943475" y="3932238"/>
          <p14:tracePt t="181658" x="4926013" y="3932238"/>
          <p14:tracePt t="181675" x="4921250" y="3932238"/>
          <p14:tracePt t="182154" x="4932363" y="3932238"/>
          <p14:tracePt t="182162" x="4983163" y="3932238"/>
          <p14:tracePt t="182178" x="5075238" y="3932238"/>
          <p14:tracePt t="182192" x="5194300" y="3932238"/>
          <p14:tracePt t="182208" x="5343525" y="3932238"/>
          <p14:tracePt t="182225" x="5497513" y="3932238"/>
          <p14:tracePt t="182241" x="5715000" y="3932238"/>
          <p14:tracePt t="182258" x="5822950" y="3932238"/>
          <p14:tracePt t="182275" x="5908675" y="3932238"/>
          <p14:tracePt t="182292" x="5949950" y="3932238"/>
          <p14:tracePt t="182308" x="5961063" y="3932238"/>
          <p14:tracePt t="182522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9 Concluding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01BA5B-7730-4338-A929-CCF4E62AD04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1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Automation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9: Automated Switching and Reconfiguration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4"/>
    </mc:Choice>
    <mc:Fallback xmlns="">
      <p:transition spd="slow" advTm="5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and Protective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Switching devices:</a:t>
            </a:r>
          </a:p>
          <a:p>
            <a:pPr lvl="1"/>
            <a:r>
              <a:rPr lang="en-US" dirty="0" smtClean="0"/>
              <a:t>Manual switches</a:t>
            </a:r>
          </a:p>
          <a:p>
            <a:pPr lvl="1"/>
            <a:r>
              <a:rPr lang="en-US" dirty="0" smtClean="0"/>
              <a:t>Remote controlled switches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Protective devices:</a:t>
            </a:r>
          </a:p>
          <a:p>
            <a:pPr lvl="1"/>
            <a:r>
              <a:rPr lang="en-US" dirty="0" smtClean="0"/>
              <a:t>Circuit Breakers</a:t>
            </a:r>
          </a:p>
          <a:p>
            <a:pPr lvl="1"/>
            <a:r>
              <a:rPr lang="en-US" dirty="0" smtClean="0"/>
              <a:t>Fuses</a:t>
            </a:r>
          </a:p>
          <a:p>
            <a:pPr lvl="1"/>
            <a:r>
              <a:rPr lang="en-US" dirty="0" smtClean="0"/>
              <a:t>Overcurrent Relays</a:t>
            </a:r>
          </a:p>
          <a:p>
            <a:pPr lvl="1"/>
            <a:r>
              <a:rPr lang="en-US" dirty="0" smtClean="0"/>
              <a:t>Reclosers</a:t>
            </a:r>
            <a:endParaRPr lang="en-US" dirty="0"/>
          </a:p>
          <a:p>
            <a:pPr lvl="1"/>
            <a:r>
              <a:rPr lang="en-US" dirty="0"/>
              <a:t>Sectionalizers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5" name="Picture 3" descr="C:\PNNL Work\Current Projects\FOA-152 WSU\Photos\Switches\IMG_02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PNNL Work\Current Projects\FOA-152 WSU\Photos\Unsorted\IMG_01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NNL Work\Current Projects\FOA-152 WSU\Photos\Substations\Pateros\IMG_026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14800"/>
            <a:ext cx="1930400" cy="1447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PNNL Work\Current Projects\FOA-152 WSU\Photos\Substations\Beths Corner\IMG_007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4800"/>
            <a:ext cx="1920875" cy="144065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57"/>
    </mc:Choice>
    <mc:Fallback xmlns="">
      <p:transition spd="slow" advTm="151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Substation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Manual switches </a:t>
            </a:r>
            <a:r>
              <a:rPr lang="en-US" dirty="0" smtClean="0"/>
              <a:t>in a substation are </a:t>
            </a:r>
            <a:r>
              <a:rPr lang="en-US" dirty="0"/>
              <a:t>simple devices that typically do not have any controls or communication.</a:t>
            </a:r>
          </a:p>
          <a:p>
            <a:endParaRPr lang="en-US" dirty="0"/>
          </a:p>
          <a:p>
            <a:r>
              <a:rPr lang="en-US" dirty="0"/>
              <a:t>They are manually operated, usually by an operating device at the bottom of </a:t>
            </a:r>
            <a:r>
              <a:rPr lang="en-US" dirty="0" smtClean="0"/>
              <a:t>the support structure.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/>
              <a:t>Because of the lack of synchronizing equipment or the proper contacts, paralleling cannot be accomplished across a switch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At the substation level they are used to isolate equipment for maintenance or to reconfigure bus work.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b="23262"/>
          <a:stretch/>
        </p:blipFill>
        <p:spPr>
          <a:xfrm>
            <a:off x="5333801" y="2198257"/>
            <a:ext cx="2667398" cy="3329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91"/>
    </mc:Choice>
    <mc:Fallback xmlns="">
      <p:transition spd="slow" advTm="25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1610" x="6532563" y="3394075"/>
          <p14:tracePt t="31669" x="6532563" y="3389313"/>
          <p14:tracePt t="31675" x="6526213" y="3371850"/>
          <p14:tracePt t="31693" x="6515100" y="3354388"/>
          <p14:tracePt t="31705" x="6515100" y="3336925"/>
          <p14:tracePt t="31725" x="6503988" y="3321050"/>
          <p14:tracePt t="31741" x="6497638" y="3303588"/>
          <p14:tracePt t="31757" x="6486525" y="3292475"/>
          <p14:tracePt t="31773" x="6469063" y="3268663"/>
          <p14:tracePt t="31789" x="6457950" y="3251200"/>
          <p14:tracePt t="31805" x="6411913" y="3217863"/>
          <p14:tracePt t="31829" x="6383338" y="3206750"/>
          <p14:tracePt t="31838" x="6350000" y="3194050"/>
          <p14:tracePt t="31861" x="6315075" y="3189288"/>
          <p14:tracePt t="31871" x="6280150" y="3189288"/>
          <p14:tracePt t="31904" x="6240463" y="3189288"/>
          <p14:tracePt t="31909" x="6194425" y="3200400"/>
          <p14:tracePt t="31922" x="6126163" y="3217863"/>
          <p14:tracePt t="31938" x="6069013" y="3222625"/>
          <p14:tracePt t="31955" x="6007100" y="3228975"/>
          <p14:tracePt t="31971" x="5949950" y="3235325"/>
          <p14:tracePt t="31988" x="5892800" y="3235325"/>
          <p14:tracePt t="32004" x="5811838" y="3235325"/>
          <p14:tracePt t="32021" x="5778500" y="3235325"/>
          <p14:tracePt t="32038" x="5761038" y="3240088"/>
          <p14:tracePt t="32055" x="5743575" y="3240088"/>
          <p14:tracePt t="32071" x="5737225" y="3240088"/>
          <p14:tracePt t="32205" x="5743575" y="3240088"/>
          <p14:tracePt t="32213" x="5749925" y="3240088"/>
          <p14:tracePt t="32222" x="5754688" y="3240088"/>
          <p14:tracePt t="32238" x="5783263" y="3235325"/>
          <p14:tracePt t="32255" x="5840413" y="3222625"/>
          <p14:tracePt t="32271" x="5921375" y="3200400"/>
          <p14:tracePt t="32288" x="6018213" y="3178175"/>
          <p14:tracePt t="32304" x="6126163" y="3160713"/>
          <p14:tracePt t="32322" x="6251575" y="3149600"/>
          <p14:tracePt t="32338" x="6389688" y="3132138"/>
          <p14:tracePt t="32355" x="6521450" y="3108325"/>
          <p14:tracePt t="32371" x="6657975" y="3086100"/>
          <p14:tracePt t="32388" x="6772275" y="3063875"/>
          <p14:tracePt t="32404" x="6950075" y="3017838"/>
          <p14:tracePt t="32422" x="7058025" y="2982913"/>
          <p14:tracePt t="32438" x="7143750" y="2954338"/>
          <p14:tracePt t="32455" x="7229475" y="2932113"/>
          <p14:tracePt t="32471" x="7286625" y="2903538"/>
          <p14:tracePt t="32488" x="7343775" y="2874963"/>
          <p14:tracePt t="32504" x="7383463" y="2851150"/>
          <p14:tracePt t="32522" x="7407275" y="2835275"/>
          <p14:tracePt t="32538" x="7440613" y="2817813"/>
          <p14:tracePt t="32555" x="7475538" y="2794000"/>
          <p14:tracePt t="32571" x="7497763" y="2778125"/>
          <p14:tracePt t="32588" x="7532688" y="2760663"/>
          <p14:tracePt t="32604" x="7566025" y="2732088"/>
          <p14:tracePt t="32621" x="7583488" y="2720975"/>
          <p14:tracePt t="32638" x="7600950" y="2703513"/>
          <p14:tracePt t="32655" x="7618413" y="2692400"/>
          <p14:tracePt t="32671" x="7635875" y="2679700"/>
          <p14:tracePt t="32688" x="7658100" y="2663825"/>
          <p14:tracePt t="32704" x="7669213" y="2657475"/>
          <p14:tracePt t="32722" x="7686675" y="2635250"/>
          <p14:tracePt t="32738" x="7708900" y="2611438"/>
          <p14:tracePt t="32755" x="7726363" y="2600325"/>
          <p14:tracePt t="32771" x="7743825" y="2582863"/>
          <p14:tracePt t="32788" x="7761288" y="2571750"/>
          <p14:tracePt t="32804" x="7783513" y="2560638"/>
          <p14:tracePt t="32821" x="7783513" y="2554288"/>
          <p14:tracePt t="32884" x="7789863" y="2554288"/>
          <p14:tracePt t="32892" x="7794625" y="2543175"/>
          <p14:tracePt t="32909" x="7807325" y="2536825"/>
          <p14:tracePt t="32921" x="7818438" y="2525713"/>
          <p14:tracePt t="32938" x="7829550" y="2514600"/>
          <p14:tracePt t="32955" x="7835900" y="2508250"/>
          <p14:tracePt t="32971" x="7840663" y="2503488"/>
          <p14:tracePt t="33365" x="7835900" y="2503488"/>
          <p14:tracePt t="33373" x="7829550" y="2508250"/>
          <p14:tracePt t="33388" x="7812088" y="2508250"/>
          <p14:tracePt t="33404" x="7807325" y="2514600"/>
          <p14:tracePt t="33422" x="7794625" y="2520950"/>
          <p14:tracePt t="33613" x="7794625" y="2525713"/>
          <p14:tracePt t="33621" x="7772400" y="2532063"/>
          <p14:tracePt t="33638" x="7750175" y="2536825"/>
          <p14:tracePt t="33654" x="7726363" y="2543175"/>
          <p14:tracePt t="33671" x="7693025" y="2549525"/>
          <p14:tracePt t="33688" x="7664450" y="2554288"/>
          <p14:tracePt t="33705" x="7635875" y="2560638"/>
          <p14:tracePt t="33721" x="7607300" y="2560638"/>
          <p14:tracePt t="33738" x="7589838" y="2560638"/>
          <p14:tracePt t="33754" x="7561263" y="2565400"/>
          <p14:tracePt t="33771" x="7543800" y="2578100"/>
          <p14:tracePt t="33788" x="7521575" y="2578100"/>
          <p14:tracePt t="33788" x="7508875" y="2578100"/>
          <p14:tracePt t="33805" x="7480300" y="2589213"/>
          <p14:tracePt t="33821" x="7458075" y="2593975"/>
          <p14:tracePt t="33838" x="7429500" y="2600325"/>
          <p14:tracePt t="33854" x="7407275" y="2606675"/>
          <p14:tracePt t="33871" x="7378700" y="2611438"/>
          <p14:tracePt t="33888" x="7354888" y="2617788"/>
          <p14:tracePt t="33905" x="7332663" y="2622550"/>
          <p14:tracePt t="33921" x="7297738" y="2628900"/>
          <p14:tracePt t="33938" x="7269163" y="2635250"/>
          <p14:tracePt t="33954" x="7240588" y="2640013"/>
          <p14:tracePt t="33971" x="7194550" y="2646363"/>
          <p14:tracePt t="33988" x="7161213" y="2646363"/>
          <p14:tracePt t="33988" x="7137400" y="2646363"/>
          <p14:tracePt t="34005" x="7097713" y="2651125"/>
          <p14:tracePt t="34021" x="7069138" y="2657475"/>
          <p14:tracePt t="34038" x="7040563" y="2663825"/>
          <p14:tracePt t="34054" x="7023100" y="2668588"/>
          <p14:tracePt t="34071" x="6994525" y="2679700"/>
          <p14:tracePt t="34087" x="6983413" y="2679700"/>
          <p14:tracePt t="34105" x="6965950" y="2692400"/>
          <p14:tracePt t="34121" x="6954838" y="2697163"/>
          <p14:tracePt t="34138" x="6937375" y="2703513"/>
          <p14:tracePt t="34154" x="6926263" y="2703513"/>
          <p14:tracePt t="34171" x="6915150" y="2708275"/>
          <p14:tracePt t="34469" x="6915150" y="2714625"/>
          <p14:tracePt t="34492" x="6915150" y="2720975"/>
          <p14:tracePt t="34517" x="6915150" y="2725738"/>
          <p14:tracePt t="34524" x="6921500" y="2743200"/>
          <p14:tracePt t="34538" x="6926263" y="2771775"/>
          <p14:tracePt t="34554" x="6926263" y="2806700"/>
          <p14:tracePt t="34571" x="6926263" y="2840038"/>
          <p14:tracePt t="34587" x="6869113" y="2903538"/>
          <p14:tracePt t="34605" x="6811963" y="2936875"/>
          <p14:tracePt t="34621" x="6737350" y="2971800"/>
          <p14:tracePt t="34638" x="6664325" y="2994025"/>
          <p14:tracePt t="34654" x="6565900" y="3011488"/>
          <p14:tracePt t="34671" x="6469063" y="3011488"/>
          <p14:tracePt t="34688" x="6378575" y="3011488"/>
          <p14:tracePt t="34704" x="6297613" y="2989263"/>
          <p14:tracePt t="34721" x="6223000" y="2971800"/>
          <p14:tracePt t="34738" x="6183313" y="2960688"/>
          <p14:tracePt t="34754" x="6161088" y="2949575"/>
          <p14:tracePt t="34771" x="6149975" y="2943225"/>
          <p14:tracePt t="34788" x="6149975" y="2936875"/>
          <p14:tracePt t="35028" x="6143625" y="2936875"/>
          <p14:tracePt t="35045" x="6121400" y="2943225"/>
          <p14:tracePt t="35054" x="6097588" y="2960688"/>
          <p14:tracePt t="35071" x="6069013" y="2978150"/>
          <p14:tracePt t="35087" x="6040438" y="2989263"/>
          <p14:tracePt t="35104" x="6007100" y="2994025"/>
          <p14:tracePt t="35121" x="5983288" y="3006725"/>
          <p14:tracePt t="35138" x="5954713" y="3011488"/>
          <p14:tracePt t="35154" x="5926138" y="3017838"/>
          <p14:tracePt t="35171" x="5903913" y="3022600"/>
          <p14:tracePt t="35187" x="5868988" y="3035300"/>
          <p14:tracePt t="35205" x="5835650" y="3046413"/>
          <p14:tracePt t="35222" x="5811838" y="3057525"/>
          <p14:tracePt t="35237" x="5778500" y="3068638"/>
          <p14:tracePt t="35255" x="5749925" y="3086100"/>
          <p14:tracePt t="35271" x="5715000" y="3097213"/>
          <p14:tracePt t="35288" x="5680075" y="3114675"/>
          <p14:tracePt t="35304" x="5640388" y="3125788"/>
          <p14:tracePt t="35321" x="5600700" y="3143250"/>
          <p14:tracePt t="35337" x="5565775" y="3149600"/>
          <p14:tracePt t="35355" x="5537200" y="3160713"/>
          <p14:tracePt t="35371" x="5497513" y="3165475"/>
          <p14:tracePt t="35388" x="5464175" y="3178175"/>
          <p14:tracePt t="35404" x="5418138" y="3189288"/>
          <p14:tracePt t="35421" x="5378450" y="3194050"/>
          <p14:tracePt t="35437" x="5349875" y="3206750"/>
          <p14:tracePt t="35455" x="5332413" y="3206750"/>
          <p14:tracePt t="35471" x="5326063" y="3206750"/>
          <p14:tracePt t="35860" x="5332413" y="3206750"/>
          <p14:tracePt t="35876" x="5343525" y="3206750"/>
          <p14:tracePt t="35881" x="5354638" y="3200400"/>
          <p14:tracePt t="35887" x="5411788" y="3189288"/>
          <p14:tracePt t="35904" x="5492750" y="3160713"/>
          <p14:tracePt t="35921" x="5583238" y="3132138"/>
          <p14:tracePt t="35937" x="5686425" y="3103563"/>
          <p14:tracePt t="35955" x="5789613" y="3074988"/>
          <p14:tracePt t="35971" x="5880100" y="3046413"/>
          <p14:tracePt t="35988" x="5978525" y="3022600"/>
          <p14:tracePt t="36004" x="6092825" y="2989263"/>
          <p14:tracePt t="36021" x="6137275" y="2971800"/>
          <p14:tracePt t="36037" x="6172200" y="2965450"/>
          <p14:tracePt t="36055" x="6200775" y="2954338"/>
          <p14:tracePt t="36071" x="6218238" y="2954338"/>
          <p14:tracePt t="36088" x="6229350" y="2949575"/>
          <p14:tracePt t="36104" x="6235700" y="2943225"/>
          <p14:tracePt t="36188" x="6240463" y="2943225"/>
          <p14:tracePt t="36204" x="6246813" y="2943225"/>
          <p14:tracePt t="36221" x="6257925" y="2949575"/>
          <p14:tracePt t="36221" x="6264275" y="2960688"/>
          <p14:tracePt t="36237" x="6275388" y="2971800"/>
          <p14:tracePt t="36254" x="6280150" y="2982913"/>
          <p14:tracePt t="36271" x="6286500" y="2989263"/>
          <p14:tracePt t="36404" x="6292850" y="2989263"/>
          <p14:tracePt t="36437" x="6292850" y="2982913"/>
          <p14:tracePt t="36442" x="6297613" y="2978150"/>
          <p14:tracePt t="36454" x="6308725" y="2965450"/>
          <p14:tracePt t="36471" x="6321425" y="2954338"/>
          <p14:tracePt t="36487" x="6337300" y="2936875"/>
          <p14:tracePt t="36504" x="6350000" y="2921000"/>
          <p14:tracePt t="36521" x="6361113" y="2908300"/>
          <p14:tracePt t="36537" x="6365875" y="2903538"/>
          <p14:tracePt t="36555" x="6372225" y="2892425"/>
          <p14:tracePt t="36571" x="6383338" y="2879725"/>
          <p14:tracePt t="36588" x="6394450" y="2868613"/>
          <p14:tracePt t="36604" x="6400800" y="2851150"/>
          <p14:tracePt t="36621" x="6411913" y="2840038"/>
          <p14:tracePt t="36637" x="6418263" y="2835275"/>
          <p14:tracePt t="36654" x="6423025" y="2822575"/>
          <p14:tracePt t="36671" x="6429375" y="2817813"/>
          <p14:tracePt t="36688" x="6435725" y="2806700"/>
          <p14:tracePt t="36704" x="6440488" y="2800350"/>
          <p14:tracePt t="36721" x="6446838" y="2789238"/>
          <p14:tracePt t="36868" x="6446838" y="2794000"/>
          <p14:tracePt t="36871" x="6451600" y="2811463"/>
          <p14:tracePt t="36887" x="6457950" y="2835275"/>
          <p14:tracePt t="36905" x="6475413" y="2851150"/>
          <p14:tracePt t="36921" x="6486525" y="2863850"/>
          <p14:tracePt t="36938" x="6503988" y="2874963"/>
          <p14:tracePt t="36954" x="6508750" y="2874963"/>
          <p14:tracePt t="36971" x="6526213" y="2879725"/>
          <p14:tracePt t="36987" x="6550025" y="2886075"/>
          <p14:tracePt t="36987" x="6561138" y="2886075"/>
          <p14:tracePt t="37005" x="6578600" y="2886075"/>
          <p14:tracePt t="37021" x="6600825" y="2886075"/>
          <p14:tracePt t="37038" x="6611938" y="2886075"/>
          <p14:tracePt t="37268" x="6607175" y="2886075"/>
          <p14:tracePt t="37276" x="6594475" y="2879725"/>
          <p14:tracePt t="37284" x="6583363" y="2868613"/>
          <p14:tracePt t="37292" x="6543675" y="2846388"/>
          <p14:tracePt t="37304" x="6503988" y="2822575"/>
          <p14:tracePt t="37321" x="6475413" y="2811463"/>
          <p14:tracePt t="37338" x="6457950" y="2806700"/>
          <p14:tracePt t="37354" x="6457950" y="2800350"/>
          <p14:tracePt t="37620" x="6464300" y="2800350"/>
          <p14:tracePt t="37637" x="6469063" y="2800350"/>
          <p14:tracePt t="37638" x="6492875" y="2794000"/>
          <p14:tracePt t="37654" x="6508750" y="2782888"/>
          <p14:tracePt t="37671" x="6526213" y="2771775"/>
          <p14:tracePt t="37687" x="6543675" y="2760663"/>
          <p14:tracePt t="37704" x="6550025" y="2754313"/>
          <p14:tracePt t="37721" x="6554788" y="2749550"/>
          <p14:tracePt t="37788" x="6550025" y="2749550"/>
          <p14:tracePt t="37795" x="6550025" y="2743200"/>
          <p14:tracePt t="37804" x="6543675" y="2743200"/>
          <p14:tracePt t="37844" x="6537325" y="2743200"/>
          <p14:tracePt t="37860" x="6532563" y="2736850"/>
          <p14:tracePt t="37861" x="6526213" y="2736850"/>
          <p14:tracePt t="37871" x="6526213" y="2732088"/>
          <p14:tracePt t="37887" x="6521450" y="2732088"/>
          <p14:tracePt t="37904" x="6515100" y="2732088"/>
          <p14:tracePt t="37921" x="6508750" y="2732088"/>
          <p14:tracePt t="37964" x="6503988" y="2732088"/>
          <p14:tracePt t="37996" x="6503988" y="2725738"/>
          <p14:tracePt t="38164" x="6503988" y="2736850"/>
          <p14:tracePt t="38172" x="6497638" y="2778125"/>
          <p14:tracePt t="38188" x="6492875" y="2800350"/>
          <p14:tracePt t="38188" x="6486525" y="2817813"/>
          <p14:tracePt t="38204" x="6486525" y="2840038"/>
          <p14:tracePt t="38221" x="6486525" y="2863850"/>
          <p14:tracePt t="38237" x="6486525" y="2886075"/>
          <p14:tracePt t="38254" x="6486525" y="2892425"/>
          <p14:tracePt t="38429" x="6486525" y="2886075"/>
          <p14:tracePt t="38454" x="6497638" y="2886075"/>
          <p14:tracePt t="38492" x="6503988" y="2886075"/>
          <p14:tracePt t="38508" x="6515100" y="2892425"/>
          <p14:tracePt t="38521" x="6561138" y="2932113"/>
          <p14:tracePt t="38537" x="6611938" y="2994025"/>
          <p14:tracePt t="38555" x="6651625" y="3068638"/>
          <p14:tracePt t="38570" x="6686550" y="3125788"/>
          <p14:tracePt t="38588" x="6715125" y="3189288"/>
          <p14:tracePt t="38604" x="6750050" y="3275013"/>
          <p14:tracePt t="38621" x="6772275" y="3321050"/>
          <p14:tracePt t="38637" x="6783388" y="3360738"/>
          <p14:tracePt t="38654" x="6800850" y="3389313"/>
          <p14:tracePt t="38670" x="6807200" y="3429000"/>
          <p14:tracePt t="38688" x="6818313" y="3457575"/>
          <p14:tracePt t="38704" x="6823075" y="3492500"/>
          <p14:tracePt t="38721" x="6835775" y="3525838"/>
          <p14:tracePt t="38737" x="6846888" y="3560763"/>
          <p14:tracePt t="38754" x="6858000" y="3589338"/>
          <p14:tracePt t="38770" x="6864350" y="3606800"/>
          <p14:tracePt t="38852" x="6869113" y="3606800"/>
          <p14:tracePt t="38882" x="6875463" y="3594100"/>
          <p14:tracePt t="38892" x="6875463" y="3589338"/>
          <p14:tracePt t="38900" x="6880225" y="3571875"/>
          <p14:tracePt t="38908" x="6886575" y="3536950"/>
          <p14:tracePt t="38921" x="6886575" y="3508375"/>
          <p14:tracePt t="38937" x="6886575" y="3486150"/>
          <p14:tracePt t="38954" x="6886575" y="3475038"/>
          <p14:tracePt t="38970" x="6886575" y="3468688"/>
          <p14:tracePt t="39076" x="6886575" y="3475038"/>
          <p14:tracePt t="39092" x="6886575" y="3479800"/>
          <p14:tracePt t="39104" x="6886575" y="3486150"/>
          <p14:tracePt t="39120" x="6886575" y="3492500"/>
          <p14:tracePt t="39121" x="6892925" y="3514725"/>
          <p14:tracePt t="39137" x="6904038" y="3543300"/>
          <p14:tracePt t="39154" x="6915150" y="3560763"/>
          <p14:tracePt t="39170" x="6926263" y="3582988"/>
          <p14:tracePt t="39188" x="6937375" y="3606800"/>
          <p14:tracePt t="39204" x="6943725" y="3617913"/>
          <p14:tracePt t="39221" x="6943725" y="3622675"/>
          <p14:tracePt t="39237" x="6950075" y="3629025"/>
          <p14:tracePt t="39396" x="6943725" y="3629025"/>
          <p14:tracePt t="39445" x="6937375" y="3629025"/>
          <p14:tracePt t="39477" x="6932613" y="3629025"/>
          <p14:tracePt t="39501" x="6926263" y="3629025"/>
          <p14:tracePt t="39505" x="6921500" y="3629025"/>
          <p14:tracePt t="39522" x="6908800" y="3622675"/>
          <p14:tracePt t="39538" x="6904038" y="3622675"/>
          <p14:tracePt t="39555" x="6897688" y="3622675"/>
          <p14:tracePt t="39571" x="6892925" y="3622675"/>
          <p14:tracePt t="39605" x="6886575" y="3622675"/>
          <p14:tracePt t="39637" x="6886575" y="3629025"/>
          <p14:tracePt t="39655" x="6880225" y="3635375"/>
          <p14:tracePt t="39655" x="6880225" y="3640138"/>
          <p14:tracePt t="39671" x="6880225" y="3651250"/>
          <p14:tracePt t="39688" x="6875463" y="3657600"/>
          <p14:tracePt t="39705" x="6875463" y="3663950"/>
          <p14:tracePt t="39722" x="6875463" y="3675063"/>
          <p14:tracePt t="39738" x="6869113" y="3679825"/>
          <p14:tracePt t="39755" x="6869113" y="3692525"/>
          <p14:tracePt t="39771" x="6869113" y="3703638"/>
          <p14:tracePt t="39789" x="6869113" y="3714750"/>
          <p14:tracePt t="39805" x="6864350" y="3736975"/>
          <p14:tracePt t="39822" x="6864350" y="3754438"/>
          <p14:tracePt t="39838" x="6858000" y="3765550"/>
          <p14:tracePt t="39855" x="6858000" y="3783013"/>
          <p14:tracePt t="39871" x="6858000" y="3800475"/>
          <p14:tracePt t="39888" x="6858000" y="3817938"/>
          <p14:tracePt t="39905" x="6858000" y="3840163"/>
          <p14:tracePt t="39922" x="6858000" y="3863975"/>
          <p14:tracePt t="39938" x="6858000" y="3886200"/>
          <p14:tracePt t="39955" x="6858000" y="3921125"/>
          <p14:tracePt t="39971" x="6858000" y="3943350"/>
          <p14:tracePt t="39989" x="6858000" y="3971925"/>
          <p14:tracePt t="40005" x="6858000" y="4017963"/>
          <p14:tracePt t="40022" x="6858000" y="4035425"/>
          <p14:tracePt t="40038" x="6858000" y="4064000"/>
          <p14:tracePt t="40055" x="6858000" y="4079875"/>
          <p14:tracePt t="40071" x="6858000" y="4103688"/>
          <p14:tracePt t="40088" x="6864350" y="4121150"/>
          <p14:tracePt t="40105" x="6864350" y="4149725"/>
          <p14:tracePt t="40122" x="6864350" y="4178300"/>
          <p14:tracePt t="40138" x="6869113" y="4211638"/>
          <p14:tracePt t="40155" x="6875463" y="4251325"/>
          <p14:tracePt t="40171" x="6880225" y="4303713"/>
          <p14:tracePt t="40188" x="6880225" y="4360863"/>
          <p14:tracePt t="40188" x="6880225" y="4389438"/>
          <p14:tracePt t="40206" x="6880225" y="4446588"/>
          <p14:tracePt t="40221" x="6886575" y="4514850"/>
          <p14:tracePt t="40238" x="6886575" y="4589463"/>
          <p14:tracePt t="40255" x="6886575" y="4668838"/>
          <p14:tracePt t="40272" x="6886575" y="4743450"/>
          <p14:tracePt t="40288" x="6886575" y="4806950"/>
          <p14:tracePt t="40305" x="6880225" y="4857750"/>
          <p14:tracePt t="40321" x="6875463" y="4879975"/>
          <p14:tracePt t="40339" x="6875463" y="4903788"/>
          <p14:tracePt t="40355" x="6869113" y="4908550"/>
          <p14:tracePt t="40797" x="6880225" y="4908550"/>
          <p14:tracePt t="40805" x="6892925" y="4903788"/>
          <p14:tracePt t="40806" x="6904038" y="4897438"/>
          <p14:tracePt t="40845" x="6908800" y="4892675"/>
          <p14:tracePt t="40853" x="6908800" y="4886325"/>
          <p14:tracePt t="40871" x="6915150" y="4879975"/>
          <p14:tracePt t="40872" x="6921500" y="4868863"/>
          <p14:tracePt t="40888" x="6921500" y="4864100"/>
          <p14:tracePt t="40905" x="6926263" y="4864100"/>
          <p14:tracePt t="41013" x="6932613" y="4864100"/>
          <p14:tracePt t="41037" x="6937375" y="4864100"/>
          <p14:tracePt t="41045" x="6954838" y="4879975"/>
          <p14:tracePt t="41061" x="6989763" y="4926013"/>
          <p14:tracePt t="41072" x="7018338" y="4965700"/>
          <p14:tracePt t="41088" x="7029450" y="5006975"/>
          <p14:tracePt t="41105" x="7035800" y="5051425"/>
          <p14:tracePt t="41121" x="7035800" y="5092700"/>
          <p14:tracePt t="41139" x="7035800" y="5114925"/>
          <p14:tracePt t="41155" x="7035800" y="5126038"/>
          <p14:tracePt t="41245" x="7023100" y="5121275"/>
          <p14:tracePt t="41255" x="7018338" y="5114925"/>
          <p14:tracePt t="41255" x="7007225" y="5108575"/>
          <p14:tracePt t="41277" x="7000875" y="5108575"/>
          <p14:tracePt t="41293" x="6994525" y="5108575"/>
          <p14:tracePt t="41437" x="6989763" y="5108575"/>
          <p14:tracePt t="41445" x="6983413" y="5103813"/>
          <p14:tracePt t="41477" x="6978650" y="5103813"/>
          <p14:tracePt t="41493" x="6978650" y="5097463"/>
          <p14:tracePt t="41516" x="6972300" y="5097463"/>
          <p14:tracePt t="41605" x="6972300" y="5092700"/>
          <p14:tracePt t="41621" x="6972300" y="5086350"/>
          <p14:tracePt t="41638" x="6972300" y="5075238"/>
          <p14:tracePt t="41638" x="6972300" y="5057775"/>
          <p14:tracePt t="41655" x="6972300" y="5040313"/>
          <p14:tracePt t="41671" x="6972300" y="5022850"/>
          <p14:tracePt t="41688" x="6972300" y="5018088"/>
          <p14:tracePt t="41705" x="6972300" y="5011738"/>
          <p14:tracePt t="41765" x="6978650" y="5011738"/>
          <p14:tracePt t="41781" x="6983413" y="5011738"/>
          <p14:tracePt t="41781" x="6989763" y="5011738"/>
          <p14:tracePt t="41813" x="6994525" y="5011738"/>
          <p14:tracePt t="42013" x="6989763" y="5011738"/>
          <p14:tracePt t="42018" x="6983413" y="5011738"/>
          <p14:tracePt t="42022" x="6978650" y="5006975"/>
          <p14:tracePt t="42038" x="6972300" y="5000625"/>
          <p14:tracePt t="42055" x="6965950" y="5000625"/>
          <p14:tracePt t="42071" x="6961188" y="5000625"/>
          <p14:tracePt t="42088" x="6954838" y="5000625"/>
          <p14:tracePt t="42133" x="6954838" y="4994275"/>
          <p14:tracePt t="42213" x="6950075" y="4994275"/>
          <p14:tracePt t="42245" x="6943725" y="4994275"/>
          <p14:tracePt t="42381" x="6943725" y="4989513"/>
          <p14:tracePt t="42389" x="6950075" y="4989513"/>
          <p14:tracePt t="42405" x="6954838" y="4989513"/>
          <p14:tracePt t="42429" x="6961188" y="4989513"/>
          <p14:tracePt t="42438" x="6961188" y="4983163"/>
          <p14:tracePt t="42445" x="6972300" y="4978400"/>
          <p14:tracePt t="42477" x="6978650" y="4978400"/>
          <p14:tracePt t="42629" x="6978650" y="4972050"/>
          <p14:tracePt t="42638" x="6972300" y="4972050"/>
          <p14:tracePt t="42655" x="6965950" y="4965700"/>
          <p14:tracePt t="42671" x="6961188" y="4960938"/>
          <p14:tracePt t="42688" x="6950075" y="4954588"/>
          <p14:tracePt t="42704" x="6943725" y="4954588"/>
          <p14:tracePt t="42721" x="6937375" y="4954588"/>
          <p14:tracePt t="42738" x="6932613" y="4949825"/>
          <p14:tracePt t="42901" x="6937375" y="4949825"/>
          <p14:tracePt t="42925" x="6943725" y="4949825"/>
          <p14:tracePt t="42941" x="6950075" y="4949825"/>
          <p14:tracePt t="42944" x="6954838" y="4949825"/>
          <p14:tracePt t="42954" x="6961188" y="4943475"/>
          <p14:tracePt t="42971" x="6961188" y="4937125"/>
          <p14:tracePt t="42988" x="6965950" y="4937125"/>
          <p14:tracePt t="43157" x="6965950" y="4932363"/>
          <p14:tracePt t="43173" x="6961188" y="4932363"/>
          <p14:tracePt t="43189" x="6954838" y="4932363"/>
          <p14:tracePt t="43190" x="6950075" y="4932363"/>
          <p14:tracePt t="43205" x="6943725" y="4926013"/>
          <p14:tracePt t="43222" x="6937375" y="4926013"/>
          <p14:tracePt t="43238" x="6932613" y="4926013"/>
          <p14:tracePt t="43277" x="6926263" y="4926013"/>
          <p14:tracePt t="43301" x="6921500" y="4926013"/>
          <p14:tracePt t="43341" x="6921500" y="4932363"/>
          <p14:tracePt t="43354" x="6915150" y="4932363"/>
          <p14:tracePt t="43355" x="6908800" y="4937125"/>
          <p14:tracePt t="43371" x="6908800" y="4949825"/>
          <p14:tracePt t="43388" x="6904038" y="4960938"/>
          <p14:tracePt t="43404" x="6904038" y="4972050"/>
          <p14:tracePt t="43557" x="6897688" y="4972050"/>
          <p14:tracePt t="43573" x="6892925" y="4972050"/>
          <p14:tracePt t="43597" x="6886575" y="4972050"/>
          <p14:tracePt t="43604" x="6880225" y="4978400"/>
          <p14:tracePt t="43645" x="6875463" y="4978400"/>
          <p14:tracePt t="43653" x="6875463" y="4983163"/>
          <p14:tracePt t="43661" x="6869113" y="4983163"/>
          <p14:tracePt t="43671" x="6864350" y="4983163"/>
          <p14:tracePt t="43741" x="6864350" y="4989513"/>
          <p14:tracePt t="43749" x="6858000" y="4989513"/>
          <p14:tracePt t="43781" x="6851650" y="4989513"/>
          <p14:tracePt t="43957" x="6851650" y="4994275"/>
          <p14:tracePt t="43997" x="6851650" y="5000625"/>
          <p14:tracePt t="44013" x="6851650" y="5006975"/>
          <p14:tracePt t="44021" x="6851650" y="5022850"/>
          <p14:tracePt t="44038" x="6851650" y="5029200"/>
          <p14:tracePt t="44077" x="6846888" y="5029200"/>
          <p14:tracePt t="44325" x="6840538" y="5029200"/>
          <p14:tracePt t="44349" x="6840538" y="5022850"/>
          <p14:tracePt t="44493" x="6846888" y="5022850"/>
          <p14:tracePt t="44517" x="6851650" y="5022850"/>
          <p14:tracePt t="44525" x="6858000" y="5018088"/>
          <p14:tracePt t="44538" x="6864350" y="5018088"/>
          <p14:tracePt t="44554" x="6875463" y="5006975"/>
          <p14:tracePt t="44572" x="6886575" y="5006975"/>
          <p14:tracePt t="44588" x="6897688" y="4994275"/>
          <p14:tracePt t="44588" x="6904038" y="4994275"/>
          <p14:tracePt t="44605" x="6915150" y="4989513"/>
          <p14:tracePt t="44621" x="6915150" y="4978400"/>
          <p14:tracePt t="44638" x="6921500" y="4972050"/>
          <p14:tracePt t="44654" x="6921500" y="4965700"/>
          <p14:tracePt t="44671" x="6926263" y="4954588"/>
          <p14:tracePt t="44688" x="6932613" y="4943475"/>
          <p14:tracePt t="44705" x="6932613" y="4932363"/>
          <p14:tracePt t="44721" x="6937375" y="4908550"/>
          <p14:tracePt t="44738" x="6943725" y="4892675"/>
          <p14:tracePt t="44754" x="6943725" y="4879975"/>
          <p14:tracePt t="44772" x="6943725" y="4864100"/>
          <p14:tracePt t="44788" x="6943725" y="4846638"/>
          <p14:tracePt t="44788" x="6943725" y="4835525"/>
          <p14:tracePt t="44805" x="6943725" y="4818063"/>
          <p14:tracePt t="44822" x="6943725" y="4800600"/>
          <p14:tracePt t="44838" x="6937375" y="4783138"/>
          <p14:tracePt t="44854" x="6932613" y="4754563"/>
          <p14:tracePt t="44871" x="6921500" y="4732338"/>
          <p14:tracePt t="44888" x="6921500" y="4714875"/>
          <p14:tracePt t="44905" x="6915150" y="4703763"/>
          <p14:tracePt t="44921" x="6908800" y="4686300"/>
          <p14:tracePt t="44938" x="6908800" y="4679950"/>
          <p14:tracePt t="44954" x="6897688" y="4668838"/>
          <p14:tracePt t="44971" x="6897688" y="4664075"/>
          <p14:tracePt t="44988" x="6892925" y="4651375"/>
          <p14:tracePt t="45005" x="6892925" y="4646613"/>
          <p14:tracePt t="45021" x="6886575" y="4646613"/>
          <p14:tracePt t="45038" x="6886575" y="4640263"/>
          <p14:tracePt t="45077" x="6880225" y="4640263"/>
          <p14:tracePt t="45085" x="6880225" y="4635500"/>
          <p14:tracePt t="45089" x="6875463" y="4629150"/>
          <p14:tracePt t="45104" x="6869113" y="4622800"/>
          <p14:tracePt t="45661" x="6869113" y="4629150"/>
          <p14:tracePt t="45669" x="6869113" y="4635500"/>
          <p14:tracePt t="45681" x="6869113" y="4646613"/>
          <p14:tracePt t="45688" x="6880225" y="4668838"/>
          <p14:tracePt t="45704" x="6886575" y="4692650"/>
          <p14:tracePt t="45721" x="6886575" y="4708525"/>
          <p14:tracePt t="45738" x="6886575" y="4725988"/>
          <p14:tracePt t="45755" x="6886575" y="4737100"/>
          <p14:tracePt t="45771" x="6886575" y="4754563"/>
          <p14:tracePt t="45788" x="6886575" y="4765675"/>
          <p14:tracePt t="45804" x="6886575" y="4778375"/>
          <p14:tracePt t="46005" x="6886575" y="4772025"/>
          <p14:tracePt t="46008" x="6886575" y="4765675"/>
          <p14:tracePt t="46022" x="6886575" y="4754563"/>
          <p14:tracePt t="46038" x="6886575" y="4737100"/>
          <p14:tracePt t="46055" x="6886575" y="4721225"/>
          <p14:tracePt t="46071" x="6886575" y="4697413"/>
          <p14:tracePt t="46088" x="6886575" y="4675188"/>
          <p14:tracePt t="46104" x="6886575" y="4640263"/>
          <p14:tracePt t="46121" x="6886575" y="4600575"/>
          <p14:tracePt t="46138" x="6886575" y="4560888"/>
          <p14:tracePt t="46155" x="6886575" y="4514850"/>
          <p14:tracePt t="46171" x="6886575" y="4464050"/>
          <p14:tracePt t="46188" x="6886575" y="4406900"/>
          <p14:tracePt t="46204" x="6875463" y="4321175"/>
          <p14:tracePt t="46222" x="6869113" y="4264025"/>
          <p14:tracePt t="46238" x="6864350" y="4206875"/>
          <p14:tracePt t="46254" x="6858000" y="4154488"/>
          <p14:tracePt t="46271" x="6851650" y="4108450"/>
          <p14:tracePt t="46288" x="6846888" y="4068763"/>
          <p14:tracePt t="46304" x="6835775" y="4035425"/>
          <p14:tracePt t="46322" x="6829425" y="4000500"/>
          <p14:tracePt t="46338" x="6829425" y="3971925"/>
          <p14:tracePt t="46355" x="6829425" y="3954463"/>
          <p14:tracePt t="46371" x="6829425" y="3937000"/>
          <p14:tracePt t="46388" x="6829425" y="3932238"/>
          <p14:tracePt t="46404" x="6829425" y="3925888"/>
          <p14:tracePt t="46477" x="6829425" y="3921125"/>
          <p14:tracePt t="46485" x="6829425" y="3914775"/>
          <p14:tracePt t="46509" x="6829425" y="3908425"/>
          <p14:tracePt t="46525" x="6829425" y="3903663"/>
          <p14:tracePt t="46533" x="6829425" y="3897313"/>
          <p14:tracePt t="46533" x="6829425" y="3892550"/>
          <p14:tracePt t="46541" x="6829425" y="3879850"/>
          <p14:tracePt t="46554" x="6829425" y="3868738"/>
          <p14:tracePt t="46571" x="6829425" y="3846513"/>
          <p14:tracePt t="46588" x="6829425" y="3829050"/>
          <p14:tracePt t="46604" x="6829425" y="3800475"/>
          <p14:tracePt t="46622" x="6829425" y="3783013"/>
          <p14:tracePt t="46638" x="6829425" y="3765550"/>
          <p14:tracePt t="46654" x="6829425" y="3749675"/>
          <p14:tracePt t="46671" x="6829425" y="3732213"/>
          <p14:tracePt t="46688" x="6829425" y="3721100"/>
          <p14:tracePt t="46704" x="6829425" y="3697288"/>
          <p14:tracePt t="46721" x="6829425" y="3679825"/>
          <p14:tracePt t="46738" x="6829425" y="3657600"/>
          <p14:tracePt t="46754" x="6829425" y="3640138"/>
          <p14:tracePt t="46771" x="6829425" y="3622675"/>
          <p14:tracePt t="46788" x="6829425" y="3606800"/>
          <p14:tracePt t="46804" x="6829425" y="3589338"/>
          <p14:tracePt t="46821" x="6829425" y="3578225"/>
          <p14:tracePt t="46838" x="6829425" y="3571875"/>
          <p14:tracePt t="46885" x="6829425" y="3565525"/>
          <p14:tracePt t="47149" x="6829425" y="3571875"/>
          <p14:tracePt t="47165" x="6829425" y="3578225"/>
          <p14:tracePt t="47171" x="6829425" y="3594100"/>
          <p14:tracePt t="47188" x="6829425" y="3629025"/>
          <p14:tracePt t="47188" x="6829425" y="3646488"/>
          <p14:tracePt t="47205" x="6823075" y="3679825"/>
          <p14:tracePt t="47221" x="6811963" y="3708400"/>
          <p14:tracePt t="47238" x="6807200" y="3725863"/>
          <p14:tracePt t="47254" x="6794500" y="3732213"/>
          <p14:tracePt t="47271" x="6783388" y="3743325"/>
          <p14:tracePt t="47288" x="6783388" y="3754438"/>
          <p14:tracePt t="47305" x="6778625" y="3765550"/>
          <p14:tracePt t="47321" x="6772275" y="3771900"/>
          <p14:tracePt t="47338" x="6772275" y="3778250"/>
          <p14:tracePt t="47354" x="6772275" y="3783013"/>
          <p14:tracePt t="47371" x="6765925" y="3789363"/>
          <p14:tracePt t="47387" x="6765925" y="3794125"/>
          <p14:tracePt t="47387" x="6765925" y="3800475"/>
          <p14:tracePt t="47429" x="6772275" y="3806825"/>
          <p14:tracePt t="47437" x="6778625" y="3806825"/>
          <p14:tracePt t="47485" x="6783388" y="3806825"/>
          <p14:tracePt t="47509" x="6789738" y="3800475"/>
          <p14:tracePt t="47517" x="6794500" y="3794125"/>
          <p14:tracePt t="47525" x="6800850" y="3778250"/>
          <p14:tracePt t="47538" x="6811963" y="3754438"/>
          <p14:tracePt t="47554" x="6818313" y="3736975"/>
          <p14:tracePt t="47571" x="6823075" y="3725863"/>
          <p14:tracePt t="47587" x="6823075" y="3708400"/>
          <p14:tracePt t="47587" x="6829425" y="3703638"/>
          <p14:tracePt t="47605" x="6835775" y="3686175"/>
          <p14:tracePt t="47621" x="6835775" y="3668713"/>
          <p14:tracePt t="47638" x="6840538" y="3651250"/>
          <p14:tracePt t="47654" x="6846888" y="3640138"/>
          <p14:tracePt t="47671" x="6846888" y="3629025"/>
          <p14:tracePt t="47687" x="6846888" y="3617913"/>
          <p14:tracePt t="47705" x="6846888" y="3611563"/>
          <p14:tracePt t="48277" x="6846888" y="3606800"/>
          <p14:tracePt t="48290" x="6846888" y="3600450"/>
          <p14:tracePt t="48304" x="6846888" y="3589338"/>
          <p14:tracePt t="48321" x="6835775" y="3582988"/>
          <p14:tracePt t="48338" x="6835775" y="3571875"/>
          <p14:tracePt t="48354" x="6829425" y="3565525"/>
          <p14:tracePt t="48371" x="6823075" y="3554413"/>
          <p14:tracePt t="48388" x="6818313" y="3549650"/>
          <p14:tracePt t="48404" x="6807200" y="3536950"/>
          <p14:tracePt t="48421" x="6800850" y="3525838"/>
          <p14:tracePt t="48438" x="6789738" y="3503613"/>
          <p14:tracePt t="48454" x="6778625" y="3492500"/>
          <p14:tracePt t="48471" x="6761163" y="3468688"/>
          <p14:tracePt t="48487" x="6743700" y="3440113"/>
          <p14:tracePt t="48504" x="6726238" y="3411538"/>
          <p14:tracePt t="48521" x="6708775" y="3382963"/>
          <p14:tracePt t="48537" x="6680200" y="3336925"/>
          <p14:tracePt t="48554" x="6664325" y="3292475"/>
          <p14:tracePt t="48571" x="6640513" y="3251200"/>
          <p14:tracePt t="48588" x="6629400" y="3211513"/>
          <p14:tracePt t="48604" x="6618288" y="3165475"/>
          <p14:tracePt t="48621" x="6611938" y="3143250"/>
          <p14:tracePt t="48637" x="6611938" y="3121025"/>
          <p14:tracePt t="48654" x="6600825" y="3097213"/>
          <p14:tracePt t="48671" x="6600825" y="3074988"/>
          <p14:tracePt t="48688" x="6594475" y="3046413"/>
          <p14:tracePt t="48704" x="6583363" y="3017838"/>
          <p14:tracePt t="48721" x="6583363" y="2989263"/>
          <p14:tracePt t="48737" x="6578600" y="2954338"/>
          <p14:tracePt t="48754" x="6572250" y="2936875"/>
          <p14:tracePt t="48771" x="6572250" y="2914650"/>
          <p14:tracePt t="48788" x="6565900" y="2892425"/>
          <p14:tracePt t="48804" x="6554788" y="2846388"/>
          <p14:tracePt t="48821" x="6550025" y="2822575"/>
          <p14:tracePt t="48837" x="6532563" y="2789238"/>
          <p14:tracePt t="48854" x="6526213" y="2765425"/>
          <p14:tracePt t="48871" x="6515100" y="2754313"/>
          <p14:tracePt t="48888" x="6508750" y="2743200"/>
          <p14:tracePt t="48904" x="6503988" y="2736850"/>
          <p14:tracePt t="48981" x="6497638" y="2736850"/>
          <p14:tracePt t="48989" x="6492875" y="2736850"/>
          <p14:tracePt t="49005" x="6486525" y="2736850"/>
          <p14:tracePt t="49015" x="6480175" y="2736850"/>
          <p14:tracePt t="49021" x="6475413" y="2736850"/>
          <p14:tracePt t="49037" x="6469063" y="2743200"/>
          <p14:tracePt t="49077" x="6464300" y="2743200"/>
          <p14:tracePt t="49087" x="6464300" y="2749550"/>
          <p14:tracePt t="49088" x="6451600" y="2754313"/>
          <p14:tracePt t="49104" x="6440488" y="2771775"/>
          <p14:tracePt t="49121" x="6423025" y="2794000"/>
          <p14:tracePt t="49137" x="6418263" y="2811463"/>
          <p14:tracePt t="49155" x="6407150" y="2828925"/>
          <p14:tracePt t="49171" x="6407150" y="2840038"/>
          <p14:tracePt t="49188" x="6407150" y="2846388"/>
          <p14:tracePt t="49317" x="6407150" y="2835275"/>
          <p14:tracePt t="49325" x="6418263" y="2817813"/>
          <p14:tracePt t="49341" x="6429375" y="2800350"/>
          <p14:tracePt t="49354" x="6446838" y="2782888"/>
          <p14:tracePt t="49371" x="6469063" y="2765425"/>
          <p14:tracePt t="49388" x="6492875" y="2754313"/>
          <p14:tracePt t="49404" x="6508750" y="2743200"/>
          <p14:tracePt t="49421" x="6515100" y="2743200"/>
          <p14:tracePt t="49621" x="6508750" y="2743200"/>
          <p14:tracePt t="49637" x="6497638" y="2743200"/>
          <p14:tracePt t="49654" x="6486525" y="2749550"/>
          <p14:tracePt t="49654" x="6475413" y="2754313"/>
          <p14:tracePt t="49671" x="6469063" y="2754313"/>
          <p14:tracePt t="49688" x="6464300" y="2760663"/>
          <p14:tracePt t="49869" x="6464300" y="2765425"/>
          <p14:tracePt t="49873" x="6469063" y="2765425"/>
          <p14:tracePt t="49887" x="6486525" y="2778125"/>
          <p14:tracePt t="49904" x="6526213" y="2800350"/>
          <p14:tracePt t="49921" x="6572250" y="2828925"/>
          <p14:tracePt t="49937" x="6640513" y="2857500"/>
          <p14:tracePt t="49954" x="6704013" y="2892425"/>
          <p14:tracePt t="49971" x="6765925" y="2925763"/>
          <p14:tracePt t="49988" x="6818313" y="2960688"/>
          <p14:tracePt t="50004" x="6904038" y="3011488"/>
          <p14:tracePt t="50021" x="6943725" y="3051175"/>
          <p14:tracePt t="50037" x="7000875" y="3079750"/>
          <p14:tracePt t="50054" x="7046913" y="3108325"/>
          <p14:tracePt t="50071" x="7069138" y="3125788"/>
          <p14:tracePt t="50087" x="7080250" y="3132138"/>
          <p14:tracePt t="50104" x="7080250" y="3136900"/>
          <p14:tracePt t="50293" x="7080250" y="3143250"/>
          <p14:tracePt t="50301" x="7080250" y="3149600"/>
          <p14:tracePt t="50304" x="7086600" y="3165475"/>
          <p14:tracePt t="50321" x="7097713" y="3194050"/>
          <p14:tracePt t="50338" x="7108825" y="3228975"/>
          <p14:tracePt t="50354" x="7126288" y="3251200"/>
          <p14:tracePt t="50371" x="7143750" y="3268663"/>
          <p14:tracePt t="50387" x="7150100" y="3286125"/>
          <p14:tracePt t="50387" x="7161213" y="3292475"/>
          <p14:tracePt t="50405" x="7161213" y="3303588"/>
          <p14:tracePt t="50421" x="7165975" y="3308350"/>
          <p14:tracePt t="50438" x="7172325" y="3308350"/>
          <p14:tracePt t="50454" x="7172325" y="3314700"/>
          <p14:tracePt t="50661" x="7172325" y="3308350"/>
          <p14:tracePt t="50671" x="7161213" y="3297238"/>
          <p14:tracePt t="50671" x="7132638" y="3275013"/>
          <p14:tracePt t="50687" x="7080250" y="3240088"/>
          <p14:tracePt t="50705" x="7000875" y="3189288"/>
          <p14:tracePt t="50721" x="6904038" y="3136900"/>
          <p14:tracePt t="50738" x="6794500" y="3086100"/>
          <p14:tracePt t="50754" x="6692900" y="3046413"/>
          <p14:tracePt t="50771" x="6600825" y="3011488"/>
          <p14:tracePt t="50787" x="6526213" y="2982913"/>
          <p14:tracePt t="50804" x="6446838" y="2949575"/>
          <p14:tracePt t="50821" x="6429375" y="2943225"/>
          <p14:tracePt t="51764" x="0" y="0"/>
        </p14:tracePtLst>
        <p14:tracePtLst>
          <p14:tracePt t="74056" x="6572250" y="2971800"/>
          <p14:tracePt t="74148" x="6572250" y="2965450"/>
          <p14:tracePt t="74156" x="6565900" y="2960688"/>
          <p14:tracePt t="74164" x="6565900" y="2949575"/>
          <p14:tracePt t="74172" x="6561138" y="2943225"/>
          <p14:tracePt t="74188" x="6554788" y="2932113"/>
          <p14:tracePt t="74220" x="6554788" y="2925763"/>
          <p14:tracePt t="74237" x="6554788" y="2921000"/>
          <p14:tracePt t="74253" x="6550025" y="2914650"/>
          <p14:tracePt t="74348" x="6550025" y="2908300"/>
          <p14:tracePt t="74356" x="6543675" y="2908300"/>
          <p14:tracePt t="74389" x="6537325" y="2908300"/>
          <p14:tracePt t="74413" x="6532563" y="2908300"/>
          <p14:tracePt t="74445" x="6526213" y="2908300"/>
          <p14:tracePt t="74461" x="6521450" y="2921000"/>
          <p14:tracePt t="74471" x="6515100" y="2925763"/>
          <p14:tracePt t="74476" x="6497638" y="2943225"/>
          <p14:tracePt t="74487" x="6486525" y="2954338"/>
          <p14:tracePt t="74504" x="6480175" y="2960688"/>
          <p14:tracePt t="74521" x="6475413" y="2965450"/>
          <p14:tracePt t="74733" x="6469063" y="2965450"/>
          <p14:tracePt t="74740" x="6469063" y="2954338"/>
          <p14:tracePt t="74754" x="6457950" y="2943225"/>
          <p14:tracePt t="74771" x="6446838" y="2932113"/>
          <p14:tracePt t="74788" x="6440488" y="2921000"/>
          <p14:tracePt t="74804" x="6435725" y="2908300"/>
          <p14:tracePt t="74917" x="6435725" y="2903538"/>
          <p14:tracePt t="74933" x="6435725" y="2897188"/>
          <p14:tracePt t="74938" x="6440488" y="2892425"/>
          <p14:tracePt t="74954" x="6446838" y="2886075"/>
          <p14:tracePt t="74972" x="6451600" y="2886075"/>
          <p14:tracePt t="74987" x="6464300" y="2879725"/>
          <p14:tracePt t="75005" x="6469063" y="2879725"/>
          <p14:tracePt t="75021" x="6480175" y="2868613"/>
          <p14:tracePt t="75038" x="6486525" y="2868613"/>
          <p14:tracePt t="75054" x="6486525" y="2863850"/>
          <p14:tracePt t="75071" x="6492875" y="2863850"/>
          <p14:tracePt t="75087" x="6492875" y="2857500"/>
          <p14:tracePt t="75105" x="6492875" y="2851150"/>
          <p14:tracePt t="75121" x="6497638" y="2846388"/>
          <p14:tracePt t="75181" x="6503988" y="2846388"/>
          <p14:tracePt t="75189" x="6503988" y="2840038"/>
          <p14:tracePt t="75204" x="6503988" y="2828925"/>
          <p14:tracePt t="75221" x="6508750" y="2817813"/>
          <p14:tracePt t="75238" x="6515100" y="2811463"/>
          <p14:tracePt t="75254" x="6521450" y="2806700"/>
          <p14:tracePt t="75349" x="6521450" y="2800350"/>
          <p14:tracePt t="75356" x="6515100" y="2800350"/>
          <p14:tracePt t="75371" x="6508750" y="2800350"/>
          <p14:tracePt t="75405" x="6503988" y="2800350"/>
          <p14:tracePt t="75485" x="6503988" y="2806700"/>
          <p14:tracePt t="75492" x="6503988" y="2811463"/>
          <p14:tracePt t="75504" x="6508750" y="2817813"/>
          <p14:tracePt t="75521" x="6515100" y="2817813"/>
          <p14:tracePt t="75538" x="6521450" y="2817813"/>
          <p14:tracePt t="75554" x="6526213" y="2817813"/>
          <p14:tracePt t="75653" x="6526213" y="2811463"/>
          <p14:tracePt t="75661" x="6515100" y="2811463"/>
          <p14:tracePt t="75701" x="6508750" y="2811463"/>
          <p14:tracePt t="75749" x="6508750" y="2817813"/>
          <p14:tracePt t="75773" x="6508750" y="2822575"/>
          <p14:tracePt t="75787" x="6515100" y="2822575"/>
          <p14:tracePt t="75805" x="6521450" y="2822575"/>
          <p14:tracePt t="76517" x="6521450" y="2817813"/>
          <p14:tracePt t="76522" x="6515100" y="2811463"/>
          <p14:tracePt t="76661" x="6508750" y="2811463"/>
          <p14:tracePt t="76685" x="6503988" y="2811463"/>
          <p14:tracePt t="76717" x="6497638" y="2811463"/>
          <p14:tracePt t="76720" x="6492875" y="2811463"/>
          <p14:tracePt t="76757" x="6486525" y="2811463"/>
          <p14:tracePt t="76771" x="6480175" y="2811463"/>
          <p14:tracePt t="76821" x="6475413" y="2811463"/>
          <p14:tracePt t="76861" x="6469063" y="2811463"/>
          <p14:tracePt t="76901" x="6469063" y="2806700"/>
          <p14:tracePt t="76909" x="6464300" y="2806700"/>
          <p14:tracePt t="76973" x="6464300" y="2800350"/>
          <p14:tracePt t="77013" x="6464300" y="2794000"/>
          <p14:tracePt t="77093" x="6464300" y="2789238"/>
          <p14:tracePt t="77125" x="6464300" y="2782888"/>
          <p14:tracePt t="77139" x="6464300" y="2771775"/>
          <p14:tracePt t="77181" x="6464300" y="2765425"/>
          <p14:tracePt t="77197" x="6464300" y="2760663"/>
          <p14:tracePt t="77229" x="6464300" y="2754313"/>
          <p14:tracePt t="77261" x="6464300" y="2749550"/>
          <p14:tracePt t="77293" x="6464300" y="2743200"/>
          <p14:tracePt t="77309" x="6469063" y="2743200"/>
          <p14:tracePt t="77321" x="6469063" y="2736850"/>
          <p14:tracePt t="77337" x="6475413" y="2732088"/>
          <p14:tracePt t="77373" x="6480175" y="2725738"/>
          <p14:tracePt t="77389" x="6492875" y="2720975"/>
          <p14:tracePt t="77405" x="6497638" y="2714625"/>
          <p14:tracePt t="77405" x="6503988" y="2708275"/>
          <p14:tracePt t="77421" x="6508750" y="2703513"/>
          <p14:tracePt t="77422" x="6515100" y="2697163"/>
          <p14:tracePt t="77437" x="6521450" y="2692400"/>
          <p14:tracePt t="77454" x="6526213" y="2686050"/>
          <p14:tracePt t="77493" x="6532563" y="2686050"/>
          <p14:tracePt t="77501" x="6532563" y="2679700"/>
          <p14:tracePt t="77512" x="6532563" y="2674938"/>
          <p14:tracePt t="77541" x="6537325" y="2674938"/>
          <p14:tracePt t="77545" x="6537325" y="2668588"/>
          <p14:tracePt t="77757" x="6537325" y="2674938"/>
          <p14:tracePt t="77765" x="6537325" y="2686050"/>
          <p14:tracePt t="77773" x="6537325" y="2714625"/>
          <p14:tracePt t="77787" x="6537325" y="2743200"/>
          <p14:tracePt t="77804" x="6537325" y="2754313"/>
          <p14:tracePt t="77821" x="6537325" y="2760663"/>
          <p14:tracePt t="77837" x="6543675" y="2760663"/>
          <p14:tracePt t="77893" x="6543675" y="2765425"/>
          <p14:tracePt t="78382" x="6543675" y="2760663"/>
          <p14:tracePt t="78398" x="6537325" y="2754313"/>
          <p14:tracePt t="78422" x="6537325" y="2749550"/>
          <p14:tracePt t="78423" x="6532563" y="2743200"/>
          <p14:tracePt t="78439" x="6521450" y="2736850"/>
          <p14:tracePt t="78478" x="6521450" y="2732088"/>
          <p14:tracePt t="78486" x="6515100" y="2732088"/>
          <p14:tracePt t="78502" x="6515100" y="2725738"/>
          <p14:tracePt t="78505" x="6503988" y="2725738"/>
          <p14:tracePt t="78566" x="6497638" y="2725738"/>
          <p14:tracePt t="78582" x="6492875" y="2725738"/>
          <p14:tracePt t="78605" x="6486525" y="2725738"/>
          <p14:tracePt t="78606" x="6475413" y="2720975"/>
          <p14:tracePt t="78621" x="6464300" y="2720975"/>
          <p14:tracePt t="78639" x="6457950" y="2720975"/>
          <p14:tracePt t="78655" x="6446838" y="2720975"/>
          <p14:tracePt t="78672" x="6440488" y="2720975"/>
          <p14:tracePt t="78710" x="6435725" y="2720975"/>
          <p14:tracePt t="78718" x="6429375" y="2720975"/>
          <p14:tracePt t="78727" x="6423025" y="2720975"/>
          <p14:tracePt t="78738" x="6418263" y="2720975"/>
          <p14:tracePt t="78755" x="6411913" y="2720975"/>
          <p14:tracePt t="78772" x="6407150" y="2714625"/>
          <p14:tracePt t="78788" x="6400800" y="2714625"/>
          <p14:tracePt t="78805" x="6400800" y="2708275"/>
          <p14:tracePt t="78821" x="6394450" y="2708275"/>
          <p14:tracePt t="79334" x="6389688" y="2708275"/>
          <p14:tracePt t="79342" x="6372225" y="2686050"/>
          <p14:tracePt t="79358" x="6343650" y="2651125"/>
          <p14:tracePt t="79358" x="0" y="0"/>
        </p14:tracePtLst>
        <p14:tracePtLst>
          <p14:tracePt t="136077" x="6550025" y="3121025"/>
          <p14:tracePt t="136085" x="6550025" y="3114675"/>
          <p14:tracePt t="136103" x="6550025" y="3108325"/>
          <p14:tracePt t="136119" x="6550025" y="3092450"/>
          <p14:tracePt t="136136" x="6550025" y="3057525"/>
          <p14:tracePt t="136152" x="6543675" y="3040063"/>
          <p14:tracePt t="136169" x="6532563" y="3017838"/>
          <p14:tracePt t="136186" x="6521450" y="2994025"/>
          <p14:tracePt t="136203" x="6515100" y="2978150"/>
          <p14:tracePt t="136219" x="6503988" y="2960688"/>
          <p14:tracePt t="136236" x="6480175" y="2943225"/>
          <p14:tracePt t="136253" x="6475413" y="2936875"/>
          <p14:tracePt t="136309" x="6469063" y="2936875"/>
          <p14:tracePt t="136341" x="6464300" y="2936875"/>
          <p14:tracePt t="136357" x="6457950" y="2936875"/>
          <p14:tracePt t="136365" x="6451600" y="2936875"/>
          <p14:tracePt t="136369" x="6440488" y="2943225"/>
          <p14:tracePt t="136386" x="6423025" y="2949575"/>
          <p14:tracePt t="136402" x="6407150" y="2965450"/>
          <p14:tracePt t="136420" x="6383338" y="2982913"/>
          <p14:tracePt t="136436" x="6354763" y="3006725"/>
          <p14:tracePt t="136436" x="6343650" y="3011488"/>
          <p14:tracePt t="136453" x="6303963" y="3040063"/>
          <p14:tracePt t="136469" x="6275388" y="3063875"/>
          <p14:tracePt t="136486" x="6257925" y="3079750"/>
          <p14:tracePt t="136502" x="6257925" y="3103563"/>
          <p14:tracePt t="136519" x="6257925" y="3125788"/>
          <p14:tracePt t="136536" x="6257925" y="3165475"/>
          <p14:tracePt t="136553" x="6280150" y="3200400"/>
          <p14:tracePt t="136569" x="6297613" y="3235325"/>
          <p14:tracePt t="136586" x="6321425" y="3263900"/>
          <p14:tracePt t="136602" x="6337300" y="3275013"/>
          <p14:tracePt t="136619" x="6354763" y="3279775"/>
          <p14:tracePt t="136636" x="6389688" y="3292475"/>
          <p14:tracePt t="136636" x="6411913" y="3297238"/>
          <p14:tracePt t="136653" x="6464300" y="3297238"/>
          <p14:tracePt t="136669" x="6508750" y="3297238"/>
          <p14:tracePt t="136686" x="6550025" y="3297238"/>
          <p14:tracePt t="136702" x="6578600" y="3297238"/>
          <p14:tracePt t="136845" x="6578600" y="3292475"/>
          <p14:tracePt t="136853" x="6578600" y="3286125"/>
          <p14:tracePt t="136861" x="6561138" y="3263900"/>
          <p14:tracePt t="136874" x="6532563" y="3240088"/>
          <p14:tracePt t="136886" x="6508750" y="3217863"/>
          <p14:tracePt t="136902" x="6475413" y="3200400"/>
          <p14:tracePt t="136919" x="6457950" y="3194050"/>
          <p14:tracePt t="136936" x="6451600" y="3189288"/>
          <p14:tracePt t="136953" x="6446838" y="3182938"/>
          <p14:tracePt t="136969" x="6440488" y="3178175"/>
          <p14:tracePt t="136986" x="6429375" y="3171825"/>
          <p14:tracePt t="137045" x="6429375" y="3165475"/>
          <p14:tracePt t="137053" x="6423025" y="3165475"/>
          <p14:tracePt t="137061" x="6418263" y="3154363"/>
          <p14:tracePt t="137072" x="6407150" y="3143250"/>
          <p14:tracePt t="137086" x="6389688" y="3125788"/>
          <p14:tracePt t="137102" x="6383338" y="3121025"/>
          <p14:tracePt t="137119" x="6378575" y="3114675"/>
          <p14:tracePt t="137136" x="6372225" y="3108325"/>
          <p14:tracePt t="137153" x="6365875" y="3103563"/>
          <p14:tracePt t="137169" x="6365875" y="3097213"/>
          <p14:tracePt t="137277" x="6365875" y="3092450"/>
          <p14:tracePt t="137293" x="6361113" y="3086100"/>
          <p14:tracePt t="137525" x="6365875" y="3092450"/>
          <p14:tracePt t="137533" x="6378575" y="3097213"/>
          <p14:tracePt t="137536" x="6418263" y="3121025"/>
          <p14:tracePt t="137552" x="6480175" y="3149600"/>
          <p14:tracePt t="137569" x="6532563" y="3178175"/>
          <p14:tracePt t="137586" x="6600825" y="3206750"/>
          <p14:tracePt t="137603" x="6675438" y="3235325"/>
          <p14:tracePt t="137619" x="6761163" y="3263900"/>
          <p14:tracePt t="137636" x="6823075" y="3292475"/>
          <p14:tracePt t="137652" x="6892925" y="3321050"/>
          <p14:tracePt t="137670" x="6950075" y="3349625"/>
          <p14:tracePt t="137686" x="6994525" y="3371850"/>
          <p14:tracePt t="137703" x="7029450" y="3382963"/>
          <p14:tracePt t="137719" x="7058025" y="3400425"/>
          <p14:tracePt t="137736" x="7080250" y="3406775"/>
          <p14:tracePt t="137752" x="7104063" y="3417888"/>
          <p14:tracePt t="137769" x="7121525" y="3422650"/>
          <p14:tracePt t="137786" x="7137400" y="3429000"/>
          <p14:tracePt t="137803" x="7143750" y="3429000"/>
          <p14:tracePt t="138024" x="7143750" y="3435350"/>
          <p14:tracePt t="138037" x="7150100" y="3435350"/>
          <p14:tracePt t="138037" x="7154863" y="3435350"/>
          <p14:tracePt t="138052" x="7178675" y="3446463"/>
          <p14:tracePt t="138070" x="7194550" y="3451225"/>
          <p14:tracePt t="138086" x="7218363" y="3463925"/>
          <p14:tracePt t="138103" x="7235825" y="3463925"/>
          <p14:tracePt t="138119" x="7240588" y="3468688"/>
          <p14:tracePt t="138565" x="7235825" y="3468688"/>
          <p14:tracePt t="138573" x="7229475" y="3463925"/>
          <p14:tracePt t="138589" x="7212013" y="3440113"/>
          <p14:tracePt t="138603" x="7189788" y="3422650"/>
          <p14:tracePt t="138619" x="7165975" y="3406775"/>
          <p14:tracePt t="138636" x="7143750" y="3389313"/>
          <p14:tracePt t="138652" x="7121525" y="3371850"/>
          <p14:tracePt t="138669" x="7104063" y="3360738"/>
          <p14:tracePt t="138686" x="7080250" y="3343275"/>
          <p14:tracePt t="138702" x="7058025" y="3332163"/>
          <p14:tracePt t="138719" x="7035800" y="3308350"/>
          <p14:tracePt t="138736" x="7000875" y="3292475"/>
          <p14:tracePt t="138752" x="6972300" y="3268663"/>
          <p14:tracePt t="138769" x="6950075" y="3257550"/>
          <p14:tracePt t="138786" x="6932613" y="3251200"/>
          <p14:tracePt t="138802" x="6908800" y="3240088"/>
          <p14:tracePt t="138819" x="6897688" y="3228975"/>
          <p14:tracePt t="138836" x="6880225" y="3222625"/>
          <p14:tracePt t="138852" x="6858000" y="3211513"/>
          <p14:tracePt t="138869" x="6846888" y="3200400"/>
          <p14:tracePt t="138886" x="6823075" y="3189288"/>
          <p14:tracePt t="138902" x="6794500" y="3178175"/>
          <p14:tracePt t="138919" x="6761163" y="3160713"/>
          <p14:tracePt t="138936" x="6721475" y="3132138"/>
          <p14:tracePt t="138952" x="6675438" y="3108325"/>
          <p14:tracePt t="138969" x="6640513" y="3086100"/>
          <p14:tracePt t="138986" x="6611938" y="3074988"/>
          <p14:tracePt t="139002" x="6583363" y="3051175"/>
          <p14:tracePt t="139020" x="6554788" y="3035300"/>
          <p14:tracePt t="139036" x="6515100" y="3011488"/>
          <p14:tracePt t="139053" x="6503988" y="2994025"/>
          <p14:tracePt t="139069" x="6486525" y="2989263"/>
          <p14:tracePt t="139086" x="6475413" y="2978150"/>
          <p14:tracePt t="139102" x="6469063" y="2971800"/>
          <p14:tracePt t="139119" x="6464300" y="2965450"/>
          <p14:tracePt t="139309" x="6464300" y="2971800"/>
          <p14:tracePt t="139319" x="6475413" y="2982913"/>
          <p14:tracePt t="139319" x="6508750" y="3028950"/>
          <p14:tracePt t="139336" x="6578600" y="3086100"/>
          <p14:tracePt t="139353" x="6664325" y="3143250"/>
          <p14:tracePt t="139369" x="6754813" y="3200400"/>
          <p14:tracePt t="139386" x="6851650" y="3246438"/>
          <p14:tracePt t="139402" x="6954838" y="3286125"/>
          <p14:tracePt t="139419" x="7035800" y="3321050"/>
          <p14:tracePt t="139436" x="7161213" y="3365500"/>
          <p14:tracePt t="139453" x="7229475" y="3394075"/>
          <p14:tracePt t="139469" x="7275513" y="3417888"/>
          <p14:tracePt t="139486" x="7304088" y="3435350"/>
          <p14:tracePt t="139502" x="7308850" y="3440113"/>
          <p14:tracePt t="139829" x="7308850" y="3435350"/>
          <p14:tracePt t="139852" x="7297738" y="3422650"/>
          <p14:tracePt t="139853" x="7286625" y="3417888"/>
          <p14:tracePt t="139869" x="7280275" y="3417888"/>
          <p14:tracePt t="139909" x="7275513" y="3411538"/>
          <p14:tracePt t="139919" x="7269163" y="3406775"/>
          <p14:tracePt t="139919" x="7251700" y="3400425"/>
          <p14:tracePt t="139935" x="7229475" y="3389313"/>
          <p14:tracePt t="139953" x="7207250" y="3371850"/>
          <p14:tracePt t="139969" x="7183438" y="3360738"/>
          <p14:tracePt t="139986" x="7154863" y="3343275"/>
          <p14:tracePt t="140002" x="7121525" y="3321050"/>
          <p14:tracePt t="140019" x="7080250" y="3303588"/>
          <p14:tracePt t="140036" x="7058025" y="3286125"/>
          <p14:tracePt t="140036" x="7035800" y="3279775"/>
          <p14:tracePt t="140053" x="7007225" y="3257550"/>
          <p14:tracePt t="140069" x="6978650" y="3240088"/>
          <p14:tracePt t="140086" x="6950075" y="3228975"/>
          <p14:tracePt t="140102" x="6921500" y="3206750"/>
          <p14:tracePt t="140119" x="6880225" y="3182938"/>
          <p14:tracePt t="140135" x="6846888" y="3160713"/>
          <p14:tracePt t="140153" x="6818313" y="3143250"/>
          <p14:tracePt t="140169" x="6789738" y="3121025"/>
          <p14:tracePt t="140186" x="6761163" y="3103563"/>
          <p14:tracePt t="140202" x="6721475" y="3079750"/>
          <p14:tracePt t="140219" x="6680200" y="3051175"/>
          <p14:tracePt t="140236" x="6618288" y="3011488"/>
          <p14:tracePt t="140253" x="6583363" y="2989263"/>
          <p14:tracePt t="140269" x="6550025" y="2978150"/>
          <p14:tracePt t="140286" x="6532563" y="2965450"/>
          <p14:tracePt t="140302" x="6515100" y="2954338"/>
          <p14:tracePt t="140319" x="6503988" y="2949575"/>
          <p14:tracePt t="140335" x="6492875" y="2943225"/>
          <p14:tracePt t="140352" x="6486525" y="2936875"/>
          <p14:tracePt t="140369" x="6480175" y="2932113"/>
          <p14:tracePt t="140386" x="6469063" y="2925763"/>
          <p14:tracePt t="140402" x="6464300" y="2921000"/>
          <p14:tracePt t="141144" x="0" y="0"/>
        </p14:tracePtLst>
        <p14:tracePtLst>
          <p14:tracePt t="142157" x="6892925" y="4721225"/>
          <p14:tracePt t="142158" x="6897688" y="4732338"/>
          <p14:tracePt t="142169" x="6897688" y="4749800"/>
          <p14:tracePt t="142185" x="6908800" y="4760913"/>
          <p14:tracePt t="142202" x="6915150" y="4783138"/>
          <p14:tracePt t="142219" x="6921500" y="4800600"/>
          <p14:tracePt t="142235" x="6926263" y="4811713"/>
          <p14:tracePt t="142252" x="6932613" y="4835525"/>
          <p14:tracePt t="142270" x="6937375" y="4851400"/>
          <p14:tracePt t="142285" x="6943725" y="4875213"/>
          <p14:tracePt t="142302" x="6954838" y="4897438"/>
          <p14:tracePt t="142319" x="6965950" y="4926013"/>
          <p14:tracePt t="142335" x="6972300" y="4949825"/>
          <p14:tracePt t="142352" x="6983413" y="4960938"/>
          <p14:tracePt t="142369" x="6989763" y="4972050"/>
          <p14:tracePt t="142386" x="6994525" y="4978400"/>
          <p14:tracePt t="142402" x="6994525" y="4989513"/>
          <p14:tracePt t="142532" x="6994525" y="4994275"/>
          <p14:tracePt t="142565" x="6994525" y="5000625"/>
          <p14:tracePt t="142660" x="6994525" y="4994275"/>
          <p14:tracePt t="142676" x="6994525" y="4989513"/>
          <p14:tracePt t="142685" x="6994525" y="4978400"/>
          <p14:tracePt t="142686" x="6994525" y="4943475"/>
          <p14:tracePt t="142702" x="6994525" y="4903788"/>
          <p14:tracePt t="142719" x="6994525" y="4851400"/>
          <p14:tracePt t="142735" x="6994525" y="4800600"/>
          <p14:tracePt t="142753" x="6989763" y="4765675"/>
          <p14:tracePt t="142769" x="6983413" y="4743450"/>
          <p14:tracePt t="142786" x="6978650" y="4721225"/>
          <p14:tracePt t="142802" x="6965950" y="4692650"/>
          <p14:tracePt t="142819" x="6950075" y="4657725"/>
          <p14:tracePt t="142835" x="6926263" y="4622800"/>
          <p14:tracePt t="142835" x="6908800" y="4606925"/>
          <p14:tracePt t="142853" x="6875463" y="4572000"/>
          <p14:tracePt t="142869" x="6835775" y="4543425"/>
          <p14:tracePt t="142886" x="6807200" y="4521200"/>
          <p14:tracePt t="142902" x="6789738" y="4514850"/>
          <p14:tracePt t="142919" x="6778625" y="4508500"/>
          <p14:tracePt t="142935" x="6765925" y="4503738"/>
          <p14:tracePt t="142953" x="6750050" y="4503738"/>
          <p14:tracePt t="142969" x="6737350" y="4497388"/>
          <p14:tracePt t="142986" x="6721475" y="4497388"/>
          <p14:tracePt t="143002" x="6697663" y="4497388"/>
          <p14:tracePt t="143019" x="6686550" y="4503738"/>
          <p14:tracePt t="143035" x="6657975" y="4514850"/>
          <p14:tracePt t="143035" x="6646863" y="4525963"/>
          <p14:tracePt t="143052" x="6623050" y="4543425"/>
          <p14:tracePt t="143069" x="6607175" y="4565650"/>
          <p14:tracePt t="143086" x="6589713" y="4589463"/>
          <p14:tracePt t="143102" x="6572250" y="4618038"/>
          <p14:tracePt t="143119" x="6554788" y="4651375"/>
          <p14:tracePt t="143135" x="6550025" y="4692650"/>
          <p14:tracePt t="143152" x="6537325" y="4725988"/>
          <p14:tracePt t="143169" x="6537325" y="4772025"/>
          <p14:tracePt t="143186" x="6543675" y="4822825"/>
          <p14:tracePt t="143202" x="6561138" y="4875213"/>
          <p14:tracePt t="143219" x="6583363" y="4932363"/>
          <p14:tracePt t="143235" x="6623050" y="4978400"/>
          <p14:tracePt t="143235" x="6646863" y="5011738"/>
          <p14:tracePt t="143253" x="6708775" y="5068888"/>
          <p14:tracePt t="143269" x="6772275" y="5108575"/>
          <p14:tracePt t="143286" x="6851650" y="5137150"/>
          <p14:tracePt t="143302" x="6921500" y="5149850"/>
          <p14:tracePt t="143319" x="7000875" y="5154613"/>
          <p14:tracePt t="143335" x="7064375" y="5154613"/>
          <p14:tracePt t="143352" x="7115175" y="5149850"/>
          <p14:tracePt t="143369" x="7154863" y="5132388"/>
          <p14:tracePt t="143386" x="7178675" y="5114925"/>
          <p14:tracePt t="143402" x="7200900" y="5092700"/>
          <p14:tracePt t="143419" x="7223125" y="5064125"/>
          <p14:tracePt t="143435" x="7240588" y="5018088"/>
          <p14:tracePt t="143435" x="7240588" y="4994275"/>
          <p14:tracePt t="143453" x="7240588" y="4937125"/>
          <p14:tracePt t="143469" x="7235825" y="4879975"/>
          <p14:tracePt t="143485" x="7218363" y="4829175"/>
          <p14:tracePt t="143502" x="7189788" y="4778375"/>
          <p14:tracePt t="143519" x="7150100" y="4714875"/>
          <p14:tracePt t="143535" x="7097713" y="4657725"/>
          <p14:tracePt t="143552" x="7023100" y="4600575"/>
          <p14:tracePt t="143569" x="6954838" y="4560888"/>
          <p14:tracePt t="143586" x="6886575" y="4532313"/>
          <p14:tracePt t="143602" x="6818313" y="4514850"/>
          <p14:tracePt t="143619" x="6754813" y="4514850"/>
          <p14:tracePt t="143635" x="6686550" y="4514850"/>
          <p14:tracePt t="143635" x="6651625" y="4514850"/>
          <p14:tracePt t="143653" x="6578600" y="4537075"/>
          <p14:tracePt t="143669" x="6515100" y="4572000"/>
          <p14:tracePt t="143685" x="6475413" y="4618038"/>
          <p14:tracePt t="143702" x="6429375" y="4664075"/>
          <p14:tracePt t="143719" x="6400800" y="4721225"/>
          <p14:tracePt t="143735" x="6394450" y="4772025"/>
          <p14:tracePt t="143752" x="6389688" y="4829175"/>
          <p14:tracePt t="143769" x="6400800" y="4892675"/>
          <p14:tracePt t="143786" x="6435725" y="4960938"/>
          <p14:tracePt t="143802" x="6486525" y="5035550"/>
          <p14:tracePt t="143819" x="6543675" y="5075238"/>
          <p14:tracePt t="143835" x="6618288" y="5108575"/>
          <p14:tracePt t="143835" x="6657975" y="5114925"/>
          <p14:tracePt t="143852" x="6761163" y="5114925"/>
          <p14:tracePt t="143869" x="6869113" y="5108575"/>
          <p14:tracePt t="143885" x="6978650" y="5068888"/>
          <p14:tracePt t="143902" x="7051675" y="5029200"/>
          <p14:tracePt t="143919" x="7108825" y="4983163"/>
          <p14:tracePt t="143935" x="7143750" y="4937125"/>
          <p14:tracePt t="143952" x="7143750" y="4886325"/>
          <p14:tracePt t="143969" x="7137400" y="4811713"/>
          <p14:tracePt t="143985" x="7092950" y="4732338"/>
          <p14:tracePt t="144003" x="7007225" y="4629150"/>
          <p14:tracePt t="144019" x="6904038" y="4532313"/>
          <p14:tracePt t="144036" x="6800850" y="4468813"/>
          <p14:tracePt t="144052" x="6640513" y="4411663"/>
          <p14:tracePt t="144069" x="6572250" y="4400550"/>
          <p14:tracePt t="144085" x="6521450" y="4400550"/>
          <p14:tracePt t="144103" x="6480175" y="4400550"/>
          <p14:tracePt t="144118" x="6440488" y="4422775"/>
          <p14:tracePt t="144136" x="6407150" y="4464050"/>
          <p14:tracePt t="144152" x="6365875" y="4543425"/>
          <p14:tracePt t="144169" x="6343650" y="4629150"/>
          <p14:tracePt t="144185" x="6343650" y="4725988"/>
          <p14:tracePt t="144202" x="6350000" y="4835525"/>
          <p14:tracePt t="144218" x="6389688" y="4926013"/>
          <p14:tracePt t="144236" x="6451600" y="5000625"/>
          <p14:tracePt t="144252" x="6565900" y="5040313"/>
          <p14:tracePt t="144269" x="6675438" y="5040313"/>
          <p14:tracePt t="144285" x="6818313" y="5006975"/>
          <p14:tracePt t="144319" x="6961188" y="4949825"/>
          <p14:tracePt t="144320" x="7075488" y="4886325"/>
          <p14:tracePt t="144337" x="7150100" y="4811713"/>
          <p14:tracePt t="144353" x="7189788" y="4749800"/>
          <p14:tracePt t="144370" x="7194550" y="4697413"/>
          <p14:tracePt t="144386" x="7178675" y="4629150"/>
          <p14:tracePt t="144403" x="7126288" y="4560888"/>
          <p14:tracePt t="144420" x="7023100" y="4475163"/>
          <p14:tracePt t="144437" x="6886575" y="4411663"/>
          <p14:tracePt t="144453" x="6646863" y="4365625"/>
          <p14:tracePt t="144470" x="6550025" y="4365625"/>
          <p14:tracePt t="144486" x="6480175" y="4400550"/>
          <p14:tracePt t="144503" x="6429375" y="4457700"/>
          <p14:tracePt t="144519" x="6372225" y="4549775"/>
          <p14:tracePt t="144537" x="6354763" y="4651375"/>
          <p14:tracePt t="144553" x="6354763" y="4772025"/>
          <p14:tracePt t="144570" x="6383338" y="4892675"/>
          <p14:tracePt t="144586" x="6457950" y="5000625"/>
          <p14:tracePt t="144603" x="6565900" y="5080000"/>
          <p14:tracePt t="144619" x="6697663" y="5132388"/>
          <p14:tracePt t="144637" x="6835775" y="5149850"/>
          <p14:tracePt t="144653" x="7018338" y="5114925"/>
          <p14:tracePt t="144670" x="7092950" y="5057775"/>
          <p14:tracePt t="144686" x="7137400" y="5000625"/>
          <p14:tracePt t="144703" x="7154863" y="4937125"/>
          <p14:tracePt t="144720" x="7154863" y="4875213"/>
          <p14:tracePt t="144737" x="7137400" y="4800600"/>
          <p14:tracePt t="144753" x="7097713" y="4732338"/>
          <p14:tracePt t="144770" x="7046913" y="4675188"/>
          <p14:tracePt t="144786" x="6989763" y="4635500"/>
          <p14:tracePt t="144804" x="6961188" y="4622800"/>
          <p14:tracePt t="144819" x="6937375" y="4618038"/>
          <p14:tracePt t="144837" x="6908800" y="4618038"/>
          <p14:tracePt t="144853" x="6869113" y="4629150"/>
          <p14:tracePt t="144870" x="6840538" y="4640263"/>
          <p14:tracePt t="144886" x="6823075" y="4651375"/>
          <p14:tracePt t="144903" x="6823075" y="4657725"/>
          <p14:tracePt t="144919" x="6823075" y="4664075"/>
          <p14:tracePt t="144937" x="6818313" y="4679950"/>
          <p14:tracePt t="144953" x="6818313" y="4703763"/>
          <p14:tracePt t="144970" x="6823075" y="4721225"/>
          <p14:tracePt t="144986" x="6823075" y="4725988"/>
          <p14:tracePt t="14552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Switches: Distribution Feeder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Manual switches on a distribution feeder are </a:t>
            </a:r>
            <a:r>
              <a:rPr lang="en-US" dirty="0"/>
              <a:t>simple devices that typically do not have any controls or communication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They are manually operated, usually by an operating device at the bottom of the utility pole.</a:t>
            </a:r>
          </a:p>
          <a:p>
            <a:endParaRPr lang="en-US" dirty="0"/>
          </a:p>
          <a:p>
            <a:r>
              <a:rPr lang="en-US" dirty="0" smtClean="0"/>
              <a:t>Switches are not designed to interrupt a fault current.</a:t>
            </a:r>
          </a:p>
          <a:p>
            <a:endParaRPr lang="en-US" dirty="0"/>
          </a:p>
          <a:p>
            <a:r>
              <a:rPr lang="en-US" dirty="0" smtClean="0"/>
              <a:t>Because of the lack of synchronizing equipment or the proper contacts, paralleling cannot be accomplished across a switch.</a:t>
            </a:r>
          </a:p>
          <a:p>
            <a:endParaRPr lang="en-US" dirty="0"/>
          </a:p>
          <a:p>
            <a:r>
              <a:rPr lang="en-US" dirty="0" smtClean="0"/>
              <a:t>At the feeder level manual switches are used to change the topology of the feeder.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" t="10922" b="3546"/>
          <a:stretch/>
        </p:blipFill>
        <p:spPr>
          <a:xfrm>
            <a:off x="4648200" y="2489692"/>
            <a:ext cx="4038600" cy="274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60"/>
    </mc:Choice>
    <mc:Fallback xmlns="">
      <p:transition spd="slow" advTm="238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027" x="6543675" y="3389313"/>
          <p14:tracePt t="10116" x="6550025" y="3389313"/>
          <p14:tracePt t="10132" x="6554788" y="3389313"/>
          <p14:tracePt t="10164" x="6561138" y="3389313"/>
          <p14:tracePt t="10172" x="6561138" y="3382963"/>
          <p14:tracePt t="10180" x="6572250" y="3378200"/>
          <p14:tracePt t="10196" x="6578600" y="3365500"/>
          <p14:tracePt t="10220" x="6589713" y="3360738"/>
          <p14:tracePt t="10252" x="6589713" y="3354388"/>
          <p14:tracePt t="10268" x="6594475" y="3354388"/>
          <p14:tracePt t="10284" x="6594475" y="3349625"/>
          <p14:tracePt t="10300" x="6594475" y="3343275"/>
          <p14:tracePt t="10308" x="6600825" y="3343275"/>
          <p14:tracePt t="10329" x="6600825" y="3336925"/>
          <p14:tracePt t="10332" x="6611938" y="3332163"/>
          <p14:tracePt t="10348" x="6611938" y="3321050"/>
          <p14:tracePt t="10364" x="6618288" y="3314700"/>
          <p14:tracePt t="10396" x="6629400" y="3308350"/>
          <p14:tracePt t="10397" x="6629400" y="3303588"/>
          <p14:tracePt t="10413" x="6635750" y="3292475"/>
          <p14:tracePt t="10430" x="6640513" y="3286125"/>
          <p14:tracePt t="10446" x="6646863" y="3275013"/>
          <p14:tracePt t="10463" x="6651625" y="3268663"/>
          <p14:tracePt t="10479" x="6664325" y="3257550"/>
          <p14:tracePt t="10636" x="6664325" y="3263900"/>
          <p14:tracePt t="10647" x="6669088" y="3275013"/>
          <p14:tracePt t="10663" x="6669088" y="3286125"/>
          <p14:tracePt t="10679" x="6675438" y="3292475"/>
          <p14:tracePt t="10696" x="6675438" y="3297238"/>
          <p14:tracePt t="10972" x="6680200" y="3297238"/>
          <p14:tracePt t="11076" x="6686550" y="3297238"/>
          <p14:tracePt t="11108" x="6686550" y="3303588"/>
          <p14:tracePt t="11129" x="6692900" y="3314700"/>
          <p14:tracePt t="11148" x="6692900" y="3321050"/>
          <p14:tracePt t="11268" x="6692900" y="3325813"/>
          <p14:tracePt t="11279" x="6692900" y="3332163"/>
          <p14:tracePt t="11283" x="6692900" y="3336925"/>
          <p14:tracePt t="11404" x="6692900" y="3343275"/>
          <p14:tracePt t="11420" x="6686550" y="3349625"/>
          <p14:tracePt t="11428" x="6686550" y="3354388"/>
          <p14:tracePt t="11444" x="6680200" y="3360738"/>
          <p14:tracePt t="11448" x="6675438" y="3360738"/>
          <p14:tracePt t="11463" x="6675438" y="3365500"/>
          <p14:tracePt t="11532" x="6669088" y="3365500"/>
          <p14:tracePt t="11628" x="6664325" y="3365500"/>
          <p14:tracePt t="11644" x="6657975" y="3371850"/>
          <p14:tracePt t="11647" x="6646863" y="3371850"/>
          <p14:tracePt t="11663" x="6640513" y="3378200"/>
          <p14:tracePt t="11700" x="6635750" y="3378200"/>
          <p14:tracePt t="11724" x="6629400" y="3378200"/>
          <p14:tracePt t="11732" x="6623050" y="3382963"/>
          <p14:tracePt t="11746" x="6618288" y="3389313"/>
          <p14:tracePt t="11780" x="6611938" y="3389313"/>
          <p14:tracePt t="11796" x="6611938" y="3394075"/>
          <p14:tracePt t="11797" x="6607175" y="3394075"/>
          <p14:tracePt t="11876" x="6600825" y="3394075"/>
          <p14:tracePt t="13244" x="6607175" y="3394075"/>
          <p14:tracePt t="13292" x="6611938" y="3394075"/>
          <p14:tracePt t="14660" x="6611938" y="3400425"/>
          <p14:tracePt t="14668" x="6618288" y="3400425"/>
          <p14:tracePt t="14682" x="6629400" y="3406775"/>
          <p14:tracePt t="14696" x="6640513" y="3411538"/>
          <p14:tracePt t="14712" x="6651625" y="3422650"/>
          <p14:tracePt t="14729" x="6664325" y="3422650"/>
          <p14:tracePt t="14746" x="6675438" y="3435350"/>
          <p14:tracePt t="14762" x="6686550" y="3435350"/>
          <p14:tracePt t="14779" x="6704013" y="3440113"/>
          <p14:tracePt t="14796" x="6708775" y="3446463"/>
          <p14:tracePt t="14812" x="6726238" y="3451225"/>
          <p14:tracePt t="14829" x="6743700" y="3451225"/>
          <p14:tracePt t="14846" x="6761163" y="3457575"/>
          <p14:tracePt t="14862" x="6778625" y="3463925"/>
          <p14:tracePt t="14879" x="6794500" y="3468688"/>
          <p14:tracePt t="14896" x="6811963" y="3475038"/>
          <p14:tracePt t="14912" x="6840538" y="3486150"/>
          <p14:tracePt t="14929" x="6864350" y="3486150"/>
          <p14:tracePt t="14946" x="6880225" y="3492500"/>
          <p14:tracePt t="14962" x="6908800" y="3497263"/>
          <p14:tracePt t="14980" x="6950075" y="3508375"/>
          <p14:tracePt t="14996" x="6983413" y="3514725"/>
          <p14:tracePt t="15013" x="7018338" y="3521075"/>
          <p14:tracePt t="15029" x="7058025" y="3525838"/>
          <p14:tracePt t="15046" x="7097713" y="3536950"/>
          <p14:tracePt t="15062" x="7137400" y="3543300"/>
          <p14:tracePt t="15079" x="7183438" y="3554413"/>
          <p14:tracePt t="15096" x="7235825" y="3571875"/>
          <p14:tracePt t="15113" x="7286625" y="3582988"/>
          <p14:tracePt t="15129" x="7343775" y="3589338"/>
          <p14:tracePt t="15146" x="7394575" y="3606800"/>
          <p14:tracePt t="15162" x="7446963" y="3611563"/>
          <p14:tracePt t="15179" x="7486650" y="3622675"/>
          <p14:tracePt t="15196" x="7537450" y="3629025"/>
          <p14:tracePt t="15213" x="7566025" y="3640138"/>
          <p14:tracePt t="15229" x="7583488" y="3640138"/>
          <p14:tracePt t="15246" x="7589838" y="3646488"/>
          <p14:tracePt t="15262" x="7594600" y="3651250"/>
          <p14:tracePt t="15428" x="7583488" y="3651250"/>
          <p14:tracePt t="15446" x="7550150" y="3646488"/>
          <p14:tracePt t="15446" x="7521575" y="3640138"/>
          <p14:tracePt t="15462" x="7486650" y="3640138"/>
          <p14:tracePt t="15480" x="7451725" y="3640138"/>
          <p14:tracePt t="15496" x="7412038" y="3640138"/>
          <p14:tracePt t="15513" x="7372350" y="3640138"/>
          <p14:tracePt t="15529" x="7337425" y="3640138"/>
          <p14:tracePt t="15546" x="7297738" y="3640138"/>
          <p14:tracePt t="15562" x="7251700" y="3640138"/>
          <p14:tracePt t="15579" x="7194550" y="3640138"/>
          <p14:tracePt t="15595" x="7108825" y="3640138"/>
          <p14:tracePt t="15613" x="7075488" y="3640138"/>
          <p14:tracePt t="15629" x="7069138" y="3640138"/>
          <p14:tracePt t="15646" x="7064375" y="3640138"/>
          <p14:tracePt t="15820" x="7058025" y="3640138"/>
          <p14:tracePt t="15844" x="7058025" y="3646488"/>
          <p14:tracePt t="15868" x="7058025" y="3651250"/>
          <p14:tracePt t="15870" x="7058025" y="3657600"/>
          <p14:tracePt t="15879" x="7058025" y="3675063"/>
          <p14:tracePt t="15895" x="7051675" y="3686175"/>
          <p14:tracePt t="15913" x="7046913" y="3703638"/>
          <p14:tracePt t="15929" x="7046913" y="3725863"/>
          <p14:tracePt t="15946" x="7046913" y="3736975"/>
          <p14:tracePt t="15962" x="7040563" y="3760788"/>
          <p14:tracePt t="15979" x="7040563" y="3778250"/>
          <p14:tracePt t="15995" x="7040563" y="3811588"/>
          <p14:tracePt t="16013" x="7040563" y="3829050"/>
          <p14:tracePt t="16029" x="7040563" y="3851275"/>
          <p14:tracePt t="16046" x="7040563" y="3868738"/>
          <p14:tracePt t="16062" x="7035800" y="3886200"/>
          <p14:tracePt t="16079" x="7035800" y="3903663"/>
          <p14:tracePt t="16095" x="7029450" y="3914775"/>
          <p14:tracePt t="16113" x="7029450" y="3932238"/>
          <p14:tracePt t="16129" x="7029450" y="3949700"/>
          <p14:tracePt t="16146" x="7029450" y="3971925"/>
          <p14:tracePt t="16162" x="7029450" y="3989388"/>
          <p14:tracePt t="16179" x="7029450" y="4011613"/>
          <p14:tracePt t="16195" x="7029450" y="4051300"/>
          <p14:tracePt t="16213" x="7029450" y="4075113"/>
          <p14:tracePt t="16229" x="7029450" y="4108450"/>
          <p14:tracePt t="16246" x="7029450" y="4143375"/>
          <p14:tracePt t="16262" x="7023100" y="4189413"/>
          <p14:tracePt t="16279" x="7023100" y="4229100"/>
          <p14:tracePt t="16296" x="7023100" y="4275138"/>
          <p14:tracePt t="16312" x="7018338" y="4325938"/>
          <p14:tracePt t="16329" x="7018338" y="4371975"/>
          <p14:tracePt t="16346" x="7018338" y="4422775"/>
          <p14:tracePt t="16362" x="7011988" y="4468813"/>
          <p14:tracePt t="16379" x="7011988" y="4508500"/>
          <p14:tracePt t="16395" x="7011988" y="4578350"/>
          <p14:tracePt t="16413" x="7007225" y="4618038"/>
          <p14:tracePt t="16429" x="7007225" y="4651375"/>
          <p14:tracePt t="16446" x="7000875" y="4697413"/>
          <p14:tracePt t="16462" x="7000875" y="4732338"/>
          <p14:tracePt t="16479" x="7000875" y="4765675"/>
          <p14:tracePt t="16495" x="7000875" y="4794250"/>
          <p14:tracePt t="16512" x="6994525" y="4822825"/>
          <p14:tracePt t="16529" x="6994525" y="4840288"/>
          <p14:tracePt t="16546" x="6994525" y="4864100"/>
          <p14:tracePt t="16562" x="6994525" y="4868863"/>
          <p14:tracePt t="16579" x="6994525" y="4879975"/>
          <p14:tracePt t="16595" x="6989763" y="4886325"/>
          <p14:tracePt t="17300" x="6994525" y="4886325"/>
          <p14:tracePt t="17332" x="6994525" y="4879975"/>
          <p14:tracePt t="17340" x="7000875" y="4879975"/>
          <p14:tracePt t="17372" x="7000875" y="4875213"/>
          <p14:tracePt t="18972" x="7000875" y="4868863"/>
          <p14:tracePt t="18988" x="7000875" y="4864100"/>
          <p14:tracePt t="18996" x="7000875" y="4857750"/>
          <p14:tracePt t="19004" x="7000875" y="4846638"/>
          <p14:tracePt t="19012" x="7000875" y="4829175"/>
          <p14:tracePt t="19029" x="7000875" y="4818063"/>
          <p14:tracePt t="19046" x="7000875" y="4794250"/>
          <p14:tracePt t="19062" x="7000875" y="4772025"/>
          <p14:tracePt t="19079" x="7000875" y="4754563"/>
          <p14:tracePt t="19096" x="7000875" y="4737100"/>
          <p14:tracePt t="19112" x="7000875" y="4714875"/>
          <p14:tracePt t="19129" x="7000875" y="4703763"/>
          <p14:tracePt t="19146" x="7000875" y="4692650"/>
          <p14:tracePt t="19162" x="7000875" y="4675188"/>
          <p14:tracePt t="19179" x="7000875" y="4664075"/>
          <p14:tracePt t="19195" x="7007225" y="4646613"/>
          <p14:tracePt t="19212" x="7007225" y="4635500"/>
          <p14:tracePt t="19229" x="7007225" y="4622800"/>
          <p14:tracePt t="19245" x="7007225" y="4618038"/>
          <p14:tracePt t="19262" x="7007225" y="4606925"/>
          <p14:tracePt t="19279" x="7007225" y="4594225"/>
          <p14:tracePt t="19295" x="7007225" y="4589463"/>
          <p14:tracePt t="19312" x="7007225" y="4583113"/>
          <p14:tracePt t="19329" x="7007225" y="4578350"/>
          <p14:tracePt t="19346" x="7007225" y="4565650"/>
          <p14:tracePt t="19362" x="7007225" y="4560888"/>
          <p14:tracePt t="19379" x="7007225" y="4549775"/>
          <p14:tracePt t="19395" x="7011988" y="4532313"/>
          <p14:tracePt t="19429" x="7011988" y="4525963"/>
          <p14:tracePt t="19588" x="7011988" y="4521200"/>
          <p14:tracePt t="19596" x="7011988" y="4514850"/>
          <p14:tracePt t="19599" x="7011988" y="4497388"/>
          <p14:tracePt t="19612" x="7011988" y="4479925"/>
          <p14:tracePt t="19629" x="7011988" y="4464050"/>
          <p14:tracePt t="19645" x="7011988" y="4446588"/>
          <p14:tracePt t="19662" x="7011988" y="4440238"/>
          <p14:tracePt t="19679" x="7011988" y="4429125"/>
          <p14:tracePt t="19695" x="7011988" y="4422775"/>
          <p14:tracePt t="19712" x="7011988" y="4418013"/>
          <p14:tracePt t="19729" x="7011988" y="4411663"/>
          <p14:tracePt t="19745" x="7011988" y="4406900"/>
          <p14:tracePt t="19762" x="7011988" y="4400550"/>
          <p14:tracePt t="19779" x="7011988" y="4389438"/>
          <p14:tracePt t="19795" x="7011988" y="4378325"/>
          <p14:tracePt t="19812" x="7011988" y="4365625"/>
          <p14:tracePt t="19829" x="7011988" y="4354513"/>
          <p14:tracePt t="19845" x="7011988" y="4343400"/>
          <p14:tracePt t="19862" x="7011988" y="4337050"/>
          <p14:tracePt t="19879" x="7011988" y="4325938"/>
          <p14:tracePt t="19895" x="7011988" y="4321175"/>
          <p14:tracePt t="19912" x="7011988" y="4308475"/>
          <p14:tracePt t="19928" x="7011988" y="4297363"/>
          <p14:tracePt t="19945" x="7011988" y="4286250"/>
          <p14:tracePt t="20580" x="7011988" y="4279900"/>
          <p14:tracePt t="20804" x="7011988" y="4275138"/>
          <p14:tracePt t="20812" x="7011988" y="4251325"/>
          <p14:tracePt t="20852" x="7011988" y="4246563"/>
          <p14:tracePt t="20868" x="7011988" y="4240213"/>
          <p14:tracePt t="20876" x="7011988" y="4235450"/>
          <p14:tracePt t="20885" x="7011988" y="4229100"/>
          <p14:tracePt t="20895" x="7011988" y="4222750"/>
          <p14:tracePt t="20912" x="7018338" y="4222750"/>
          <p14:tracePt t="20929" x="7018338" y="4217988"/>
          <p14:tracePt t="21140" x="7018338" y="4211638"/>
          <p14:tracePt t="21146" x="7018338" y="4206875"/>
          <p14:tracePt t="21162" x="7018338" y="4194175"/>
          <p14:tracePt t="21178" x="7018338" y="4183063"/>
          <p14:tracePt t="21196" x="7018338" y="4178300"/>
          <p14:tracePt t="21212" x="7018338" y="4171950"/>
          <p14:tracePt t="21229" x="7018338" y="4165600"/>
          <p14:tracePt t="21245" x="7018338" y="4160838"/>
          <p14:tracePt t="21308" x="7018338" y="4154488"/>
          <p14:tracePt t="21339" x="7018338" y="4149725"/>
          <p14:tracePt t="21362" x="7018338" y="4143375"/>
          <p14:tracePt t="21362" x="7018338" y="4137025"/>
          <p14:tracePt t="21378" x="7018338" y="4132263"/>
          <p14:tracePt t="21378" x="7018338" y="4125913"/>
          <p14:tracePt t="21396" x="7018338" y="4114800"/>
          <p14:tracePt t="21412" x="7018338" y="4108450"/>
          <p14:tracePt t="21429" x="7018338" y="4103688"/>
          <p14:tracePt t="21445" x="7018338" y="4097338"/>
          <p14:tracePt t="21483" x="7018338" y="4092575"/>
          <p14:tracePt t="21668" x="7018338" y="4086225"/>
          <p14:tracePt t="21852" x="7018338" y="4079875"/>
          <p14:tracePt t="21892" x="7018338" y="4075113"/>
          <p14:tracePt t="21895" x="7018338" y="4068763"/>
          <p14:tracePt t="21912" x="7011988" y="4068763"/>
          <p14:tracePt t="21928" x="7011988" y="4057650"/>
          <p14:tracePt t="21946" x="7011988" y="4051300"/>
          <p14:tracePt t="21962" x="7011988" y="4040188"/>
          <p14:tracePt t="22219" x="7011988" y="4035425"/>
          <p14:tracePt t="22235" x="7011988" y="4029075"/>
          <p14:tracePt t="22340" x="7011988" y="4022725"/>
          <p14:tracePt t="22348" x="7011988" y="4017963"/>
          <p14:tracePt t="22362" x="7011988" y="4006850"/>
          <p14:tracePt t="22379" x="7011988" y="3989388"/>
          <p14:tracePt t="22395" x="7011988" y="3978275"/>
          <p14:tracePt t="22412" x="7011988" y="3965575"/>
          <p14:tracePt t="22428" x="7007225" y="3954463"/>
          <p14:tracePt t="22445" x="7007225" y="3949700"/>
          <p14:tracePt t="22462" x="7007225" y="3943350"/>
          <p14:tracePt t="22479" x="7007225" y="3937000"/>
          <p14:tracePt t="22613" x="7007225" y="3932238"/>
          <p14:tracePt t="22628" x="7007225" y="3921125"/>
          <p14:tracePt t="22647" x="7007225" y="3908425"/>
          <p14:tracePt t="22662" x="7007225" y="3897313"/>
          <p14:tracePt t="22679" x="7007225" y="3886200"/>
          <p14:tracePt t="22695" x="7007225" y="3875088"/>
          <p14:tracePt t="22712" x="7007225" y="3868738"/>
          <p14:tracePt t="22728" x="7007225" y="3857625"/>
          <p14:tracePt t="22745" x="7007225" y="3851275"/>
          <p14:tracePt t="22762" x="7000875" y="3840163"/>
          <p14:tracePt t="23845" x="0" y="0"/>
        </p14:tracePtLst>
        <p14:tracePtLst>
          <p14:tracePt t="53669" x="6543675" y="3536950"/>
          <p14:tracePt t="53701" x="6543675" y="3532188"/>
          <p14:tracePt t="53709" x="6537325" y="3532188"/>
          <p14:tracePt t="53733" x="6532563" y="3532188"/>
          <p14:tracePt t="53746" x="6532563" y="3525838"/>
          <p14:tracePt t="53757" x="6526213" y="3525838"/>
          <p14:tracePt t="53765" x="6521450" y="3521075"/>
          <p14:tracePt t="53779" x="6515100" y="3514725"/>
          <p14:tracePt t="53805" x="6508750" y="3514725"/>
          <p14:tracePt t="53813" x="6486525" y="3497263"/>
          <p14:tracePt t="53837" x="6469063" y="3492500"/>
          <p14:tracePt t="53853" x="6457950" y="3486150"/>
          <p14:tracePt t="53877" x="6451600" y="3479800"/>
          <p14:tracePt t="54133" x="6457950" y="3479800"/>
          <p14:tracePt t="54146" x="6464300" y="3486150"/>
          <p14:tracePt t="54149" x="6486525" y="3503613"/>
          <p14:tracePt t="54163" x="6503988" y="3508375"/>
          <p14:tracePt t="54179" x="6521450" y="3521075"/>
          <p14:tracePt t="54196" x="6543675" y="3532188"/>
          <p14:tracePt t="54212" x="6565900" y="3543300"/>
          <p14:tracePt t="54229" x="6572250" y="3543300"/>
          <p14:tracePt t="54373" x="6565900" y="3543300"/>
          <p14:tracePt t="54397" x="6554788" y="3543300"/>
          <p14:tracePt t="54405" x="6550025" y="3536950"/>
          <p14:tracePt t="54413" x="6521450" y="3525838"/>
          <p14:tracePt t="54429" x="6497638" y="3525838"/>
          <p14:tracePt t="54446" x="6492875" y="3525838"/>
          <p14:tracePt t="54462" x="6480175" y="3525838"/>
          <p14:tracePt t="54757" x="6492875" y="3525838"/>
          <p14:tracePt t="54765" x="6543675" y="3532188"/>
          <p14:tracePt t="54779" x="6607175" y="3536950"/>
          <p14:tracePt t="54796" x="6669088" y="3536950"/>
          <p14:tracePt t="54812" x="6765925" y="3536950"/>
          <p14:tracePt t="54829" x="6823075" y="3543300"/>
          <p14:tracePt t="54846" x="6864350" y="3543300"/>
          <p14:tracePt t="54862" x="6892925" y="3543300"/>
          <p14:tracePt t="54879" x="6897688" y="3543300"/>
          <p14:tracePt t="55084" x="6897688" y="3549650"/>
          <p14:tracePt t="55117" x="6897688" y="3554413"/>
          <p14:tracePt t="55117" x="6897688" y="3560763"/>
          <p14:tracePt t="55129" x="6897688" y="3565525"/>
          <p14:tracePt t="55146" x="6904038" y="3589338"/>
          <p14:tracePt t="55162" x="6904038" y="3606800"/>
          <p14:tracePt t="55179" x="6908800" y="3635375"/>
          <p14:tracePt t="55196" x="6915150" y="3657600"/>
          <p14:tracePt t="55212" x="6921500" y="3686175"/>
          <p14:tracePt t="55229" x="6932613" y="3708400"/>
          <p14:tracePt t="55245" x="6932613" y="3721100"/>
          <p14:tracePt t="55262" x="6937375" y="3732213"/>
          <p14:tracePt t="55279" x="6937375" y="3736975"/>
          <p14:tracePt t="55296" x="6943725" y="3749675"/>
          <p14:tracePt t="55312" x="6943725" y="3760788"/>
          <p14:tracePt t="55329" x="6943725" y="3778250"/>
          <p14:tracePt t="55345" x="6943725" y="3789363"/>
          <p14:tracePt t="55362" x="6943725" y="3806825"/>
          <p14:tracePt t="55379" x="6950075" y="3817938"/>
          <p14:tracePt t="55395" x="6950075" y="3829050"/>
          <p14:tracePt t="55395" x="6950075" y="3835400"/>
          <p14:tracePt t="55413" x="6954838" y="3851275"/>
          <p14:tracePt t="55429" x="6954838" y="3863975"/>
          <p14:tracePt t="55446" x="6954838" y="3875088"/>
          <p14:tracePt t="55462" x="6961188" y="3886200"/>
          <p14:tracePt t="55479" x="6965950" y="3903663"/>
          <p14:tracePt t="55495" x="6965950" y="3921125"/>
          <p14:tracePt t="55513" x="6978650" y="3932238"/>
          <p14:tracePt t="55529" x="6978650" y="3937000"/>
          <p14:tracePt t="55597" x="6983413" y="3937000"/>
          <p14:tracePt t="55604" x="6983413" y="3943350"/>
          <p14:tracePt t="55604" x="6983413" y="3949700"/>
          <p14:tracePt t="55613" x="6994525" y="3960813"/>
          <p14:tracePt t="55629" x="7000875" y="3978275"/>
          <p14:tracePt t="55646" x="7007225" y="3983038"/>
          <p14:tracePt t="55662" x="7011988" y="3994150"/>
          <p14:tracePt t="55679" x="7018338" y="4000500"/>
          <p14:tracePt t="55695" x="7018338" y="4006850"/>
          <p14:tracePt t="55713" x="7018338" y="4011613"/>
          <p14:tracePt t="55729" x="7023100" y="4011613"/>
          <p14:tracePt t="55772" x="7023100" y="4017963"/>
          <p14:tracePt t="55788" x="7023100" y="4022725"/>
          <p14:tracePt t="55805" x="7023100" y="4035425"/>
          <p14:tracePt t="55820" x="7023100" y="4040188"/>
          <p14:tracePt t="55829" x="7029450" y="4046538"/>
          <p14:tracePt t="55837" x="7029450" y="4051300"/>
          <p14:tracePt t="55846" x="7035800" y="4057650"/>
          <p14:tracePt t="55862" x="7035800" y="4068763"/>
          <p14:tracePt t="55879" x="7035800" y="4075113"/>
          <p14:tracePt t="55895" x="7035800" y="4079875"/>
          <p14:tracePt t="55912" x="7040563" y="4086225"/>
          <p14:tracePt t="55929" x="7040563" y="4092575"/>
          <p14:tracePt t="55946" x="7040563" y="4097338"/>
          <p14:tracePt t="55996" x="7040563" y="4103688"/>
          <p14:tracePt t="56012" x="7040563" y="4108450"/>
          <p14:tracePt t="56013" x="7040563" y="4114800"/>
          <p14:tracePt t="56029" x="7040563" y="4121150"/>
          <p14:tracePt t="56046" x="7040563" y="4132263"/>
          <p14:tracePt t="56062" x="7040563" y="4143375"/>
          <p14:tracePt t="56079" x="7040563" y="4149725"/>
          <p14:tracePt t="56095" x="7035800" y="4160838"/>
          <p14:tracePt t="56113" x="7035800" y="4165600"/>
          <p14:tracePt t="56129" x="7035800" y="4178300"/>
          <p14:tracePt t="56146" x="7029450" y="4189413"/>
          <p14:tracePt t="56162" x="7029450" y="4200525"/>
          <p14:tracePt t="56179" x="7029450" y="4211638"/>
          <p14:tracePt t="56195" x="7023100" y="4222750"/>
          <p14:tracePt t="56195" x="7018338" y="4235450"/>
          <p14:tracePt t="56213" x="7018338" y="4246563"/>
          <p14:tracePt t="56229" x="7011988" y="4257675"/>
          <p14:tracePt t="56246" x="7011988" y="4268788"/>
          <p14:tracePt t="56262" x="7007225" y="4279900"/>
          <p14:tracePt t="56279" x="7007225" y="4286250"/>
          <p14:tracePt t="56296" x="7007225" y="4297363"/>
          <p14:tracePt t="56313" x="7000875" y="4303713"/>
          <p14:tracePt t="56329" x="7000875" y="4308475"/>
          <p14:tracePt t="56346" x="7000875" y="4314825"/>
          <p14:tracePt t="56362" x="7000875" y="4321175"/>
          <p14:tracePt t="56379" x="7000875" y="4325938"/>
          <p14:tracePt t="56395" x="7000875" y="4337050"/>
          <p14:tracePt t="56413" x="7000875" y="4343400"/>
          <p14:tracePt t="56429" x="7000875" y="4349750"/>
          <p14:tracePt t="56446" x="7000875" y="4354513"/>
          <p14:tracePt t="56462" x="7000875" y="4365625"/>
          <p14:tracePt t="56479" x="7000875" y="4371975"/>
          <p14:tracePt t="56495" x="7000875" y="4378325"/>
          <p14:tracePt t="56512" x="7000875" y="4383088"/>
          <p14:tracePt t="56529" x="7000875" y="4389438"/>
          <p14:tracePt t="56588" x="7000875" y="4394200"/>
          <p14:tracePt t="56644" x="7000875" y="4400550"/>
          <p14:tracePt t="56669" x="7000875" y="4406900"/>
          <p14:tracePt t="56684" x="7000875" y="4411663"/>
          <p14:tracePt t="56712" x="7000875" y="4422775"/>
          <p14:tracePt t="56712" x="7000875" y="4435475"/>
          <p14:tracePt t="56729" x="7000875" y="4451350"/>
          <p14:tracePt t="56746" x="7000875" y="4457700"/>
          <p14:tracePt t="56762" x="7000875" y="4468813"/>
          <p14:tracePt t="56779" x="7000875" y="4475163"/>
          <p14:tracePt t="56820" x="7000875" y="4479925"/>
          <p14:tracePt t="56829" x="7000875" y="4486275"/>
          <p14:tracePt t="56852" x="7000875" y="4492625"/>
          <p14:tracePt t="56868" x="7000875" y="4503738"/>
          <p14:tracePt t="56884" x="7000875" y="4508500"/>
          <p14:tracePt t="56895" x="7000875" y="4514850"/>
          <p14:tracePt t="56897" x="7007225" y="4532313"/>
          <p14:tracePt t="56912" x="7007225" y="4537075"/>
          <p14:tracePt t="56929" x="7011988" y="4537075"/>
          <p14:tracePt t="56946" x="7011988" y="4543425"/>
          <p14:tracePt t="56988" x="7011988" y="4549775"/>
          <p14:tracePt t="56996" x="7011988" y="4554538"/>
          <p14:tracePt t="57012" x="7011988" y="4565650"/>
          <p14:tracePt t="57030" x="7011988" y="4572000"/>
          <p14:tracePt t="57045" x="7011988" y="4578350"/>
          <p14:tracePt t="57063" x="7011988" y="4583113"/>
          <p14:tracePt t="57079" x="7011988" y="4594225"/>
          <p14:tracePt t="57116" x="7011988" y="4600575"/>
          <p14:tracePt t="57133" x="7011988" y="4606925"/>
          <p14:tracePt t="57156" x="7011988" y="4611688"/>
          <p14:tracePt t="57188" x="7011988" y="4618038"/>
          <p14:tracePt t="57212" x="7011988" y="4622800"/>
          <p14:tracePt t="57244" x="7011988" y="4629150"/>
          <p14:tracePt t="57268" x="7011988" y="4635500"/>
          <p14:tracePt t="57308" x="7011988" y="4640263"/>
          <p14:tracePt t="57324" x="7011988" y="4646613"/>
          <p14:tracePt t="57340" x="7011988" y="4651375"/>
          <p14:tracePt t="57373" x="7011988" y="4657725"/>
          <p14:tracePt t="57397" x="7011988" y="4664075"/>
          <p14:tracePt t="57436" x="7011988" y="4668838"/>
          <p14:tracePt t="57462" x="7011988" y="4675188"/>
          <p14:tracePt t="57484" x="7011988" y="4679950"/>
          <p14:tracePt t="57508" x="7011988" y="4686300"/>
          <p14:tracePt t="57510" x="7011988" y="4692650"/>
          <p14:tracePt t="57556" x="7011988" y="4697413"/>
          <p14:tracePt t="57604" x="7011988" y="4703763"/>
          <p14:tracePt t="57644" x="7011988" y="4708525"/>
          <p14:tracePt t="57650" x="7011988" y="4714875"/>
          <p14:tracePt t="57684" x="7011988" y="4721225"/>
          <p14:tracePt t="57700" x="7011988" y="4725988"/>
          <p14:tracePt t="57708" x="7011988" y="4732338"/>
          <p14:tracePt t="57722" x="7011988" y="4737100"/>
          <p14:tracePt t="57729" x="7011988" y="4743450"/>
          <p14:tracePt t="57745" x="7011988" y="4754563"/>
          <p14:tracePt t="57762" x="7011988" y="4760913"/>
          <p14:tracePt t="57779" x="7011988" y="4772025"/>
          <p14:tracePt t="57796" x="7011988" y="4783138"/>
          <p14:tracePt t="57812" x="7011988" y="4800600"/>
          <p14:tracePt t="57829" x="7011988" y="4806950"/>
          <p14:tracePt t="57845" x="7011988" y="4811713"/>
          <p14:tracePt t="57862" x="7011988" y="4818063"/>
          <p14:tracePt t="57879" x="7011988" y="4822825"/>
          <p14:tracePt t="57896" x="7011988" y="4829175"/>
          <p14:tracePt t="57912" x="7011988" y="4840288"/>
          <p14:tracePt t="57929" x="7011988" y="4846638"/>
          <p14:tracePt t="57945" x="7011988" y="4851400"/>
          <p14:tracePt t="57962" x="7011988" y="4857750"/>
          <p14:tracePt t="57979" x="7011988" y="4868863"/>
          <p14:tracePt t="57996" x="7011988" y="4879975"/>
          <p14:tracePt t="58012" x="7011988" y="4903788"/>
          <p14:tracePt t="58029" x="7011988" y="4914900"/>
          <p14:tracePt t="58045" x="7011988" y="4926013"/>
          <p14:tracePt t="58062" x="7011988" y="4937125"/>
          <p14:tracePt t="58079" x="7011988" y="4949825"/>
          <p14:tracePt t="58096" x="7011988" y="4960938"/>
          <p14:tracePt t="58112" x="7011988" y="4978400"/>
          <p14:tracePt t="58129" x="7011988" y="4994275"/>
          <p14:tracePt t="58146" x="7011988" y="5006975"/>
          <p14:tracePt t="58162" x="7011988" y="5022850"/>
          <p14:tracePt t="58179" x="7011988" y="5035550"/>
          <p14:tracePt t="58196" x="7011988" y="5046663"/>
          <p14:tracePt t="58212" x="7011988" y="5057775"/>
          <p14:tracePt t="58229" x="7011988" y="5068888"/>
          <p14:tracePt t="58245" x="7011988" y="5075238"/>
          <p14:tracePt t="58262" x="7011988" y="5080000"/>
          <p14:tracePt t="58372" x="7018338" y="5080000"/>
          <p14:tracePt t="58884" x="7018338" y="5075238"/>
          <p14:tracePt t="59092" x="7023100" y="5075238"/>
          <p14:tracePt t="59100" x="7023100" y="5068888"/>
          <p14:tracePt t="59112" x="7023100" y="5064125"/>
          <p14:tracePt t="59129" x="7023100" y="5051425"/>
          <p14:tracePt t="59129" x="0" y="0"/>
        </p14:tracePtLst>
        <p14:tracePtLst>
          <p14:tracePt t="74967" x="7029450" y="5160963"/>
          <p14:tracePt t="75012" x="7023100" y="5160963"/>
          <p14:tracePt t="75020" x="7018338" y="5154613"/>
          <p14:tracePt t="75028" x="7011988" y="5143500"/>
          <p14:tracePt t="75052" x="7007225" y="5132388"/>
          <p14:tracePt t="75062" x="7000875" y="5126038"/>
          <p14:tracePt t="75084" x="7000875" y="5114925"/>
          <p14:tracePt t="75100" x="6994525" y="5103813"/>
          <p14:tracePt t="75116" x="6989763" y="5092700"/>
          <p14:tracePt t="75132" x="6989763" y="5086350"/>
          <p14:tracePt t="75148" x="6983413" y="5075238"/>
          <p14:tracePt t="75164" x="6983413" y="5068888"/>
          <p14:tracePt t="75180" x="6983413" y="5057775"/>
          <p14:tracePt t="75196" x="6983413" y="5051425"/>
          <p14:tracePt t="75212" x="6983413" y="5035550"/>
          <p14:tracePt t="75236" x="6983413" y="5022850"/>
          <p14:tracePt t="75245" x="6983413" y="5006975"/>
          <p14:tracePt t="75264" x="6983413" y="4994275"/>
          <p14:tracePt t="75278" x="6983413" y="4983163"/>
          <p14:tracePt t="75295" x="6983413" y="4972050"/>
          <p14:tracePt t="75312" x="6983413" y="4954588"/>
          <p14:tracePt t="75328" x="6989763" y="4932363"/>
          <p14:tracePt t="75345" x="6989763" y="4908550"/>
          <p14:tracePt t="75362" x="6994525" y="4879975"/>
          <p14:tracePt t="75379" x="7000875" y="4857750"/>
          <p14:tracePt t="75395" x="7000875" y="4835525"/>
          <p14:tracePt t="75412" x="7000875" y="4806950"/>
          <p14:tracePt t="75428" x="7000875" y="4783138"/>
          <p14:tracePt t="75445" x="7000875" y="4754563"/>
          <p14:tracePt t="75462" x="7000875" y="4725988"/>
          <p14:tracePt t="75478" x="7000875" y="4703763"/>
          <p14:tracePt t="75495" x="7007225" y="4679950"/>
          <p14:tracePt t="75512" x="7007225" y="4651375"/>
          <p14:tracePt t="75529" x="7011988" y="4635500"/>
          <p14:tracePt t="75545" x="7011988" y="4606925"/>
          <p14:tracePt t="75562" x="7011988" y="4583113"/>
          <p14:tracePt t="75578" x="7018338" y="4554538"/>
          <p14:tracePt t="75595" x="7018338" y="4525963"/>
          <p14:tracePt t="75612" x="7023100" y="4486275"/>
          <p14:tracePt t="75629" x="7023100" y="4457700"/>
          <p14:tracePt t="75645" x="7029450" y="4429125"/>
          <p14:tracePt t="75662" x="7029450" y="4406900"/>
          <p14:tracePt t="75678" x="7035800" y="4383088"/>
          <p14:tracePt t="75695" x="7035800" y="4360863"/>
          <p14:tracePt t="75711" x="7035800" y="4337050"/>
          <p14:tracePt t="75729" x="7040563" y="4314825"/>
          <p14:tracePt t="75745" x="7046913" y="4286250"/>
          <p14:tracePt t="75762" x="7046913" y="4264025"/>
          <p14:tracePt t="75778" x="7046913" y="4235450"/>
          <p14:tracePt t="75795" x="7051675" y="4206875"/>
          <p14:tracePt t="75812" x="7051675" y="4165600"/>
          <p14:tracePt t="75829" x="7051675" y="4137025"/>
          <p14:tracePt t="75845" x="7051675" y="4114800"/>
          <p14:tracePt t="75862" x="7051675" y="4092575"/>
          <p14:tracePt t="75878" x="7051675" y="4079875"/>
          <p14:tracePt t="75896" x="7051675" y="4064000"/>
          <p14:tracePt t="75912" x="7051675" y="4046538"/>
          <p14:tracePt t="75929" x="7051675" y="4040188"/>
          <p14:tracePt t="75945" x="7051675" y="4035425"/>
          <p14:tracePt t="76004" x="7058025" y="4035425"/>
          <p14:tracePt t="76052" x="7058025" y="4046538"/>
          <p14:tracePt t="76056" x="7058025" y="4051300"/>
          <p14:tracePt t="76062" x="7058025" y="4079875"/>
          <p14:tracePt t="76078" x="7064375" y="4132263"/>
          <p14:tracePt t="76096" x="7064375" y="4171950"/>
          <p14:tracePt t="76112" x="7064375" y="4211638"/>
          <p14:tracePt t="76129" x="7064375" y="4246563"/>
          <p14:tracePt t="76145" x="7064375" y="4279900"/>
          <p14:tracePt t="76162" x="7064375" y="4314825"/>
          <p14:tracePt t="76178" x="7064375" y="4343400"/>
          <p14:tracePt t="76195" x="7064375" y="4365625"/>
          <p14:tracePt t="76212" x="7064375" y="4394200"/>
          <p14:tracePt t="76229" x="7064375" y="4411663"/>
          <p14:tracePt t="76245" x="7064375" y="4422775"/>
          <p14:tracePt t="76262" x="7064375" y="4435475"/>
          <p14:tracePt t="76278" x="7064375" y="4446588"/>
          <p14:tracePt t="76296" x="7064375" y="4464050"/>
          <p14:tracePt t="76312" x="7064375" y="4475163"/>
          <p14:tracePt t="76348" x="7064375" y="4479925"/>
          <p14:tracePt t="77484" x="7058025" y="4479925"/>
          <p14:tracePt t="77500" x="7051675" y="4479925"/>
          <p14:tracePt t="77652" x="7046913" y="4479925"/>
          <p14:tracePt t="77660" x="7040563" y="4486275"/>
          <p14:tracePt t="77679" x="7035800" y="4492625"/>
          <p14:tracePt t="77696" x="7029450" y="4492625"/>
          <p14:tracePt t="77713" x="7023100" y="4497388"/>
          <p14:tracePt t="77729" x="7018338" y="4497388"/>
          <p14:tracePt t="77746" x="7011988" y="4503738"/>
          <p14:tracePt t="77762" x="7011988" y="4508500"/>
          <p14:tracePt t="77797" x="7011988" y="4514850"/>
          <p14:tracePt t="77949" x="7011988" y="4508500"/>
          <p14:tracePt t="77962" x="7011988" y="4503738"/>
          <p14:tracePt t="78253" x="7011988" y="4497388"/>
          <p14:tracePt t="78261" x="7018338" y="4492625"/>
          <p14:tracePt t="78279" x="7018338" y="4475163"/>
          <p14:tracePt t="78296" x="7018338" y="4451350"/>
          <p14:tracePt t="78313" x="7018338" y="4429125"/>
          <p14:tracePt t="78329" x="7018338" y="4394200"/>
          <p14:tracePt t="78346" x="7018338" y="4354513"/>
          <p14:tracePt t="78362" x="7018338" y="4321175"/>
          <p14:tracePt t="78380" x="7018338" y="4286250"/>
          <p14:tracePt t="78396" x="7018338" y="4246563"/>
          <p14:tracePt t="78396" x="7018338" y="4222750"/>
          <p14:tracePt t="78413" x="7018338" y="4206875"/>
          <p14:tracePt t="78413" x="7018338" y="4189413"/>
          <p14:tracePt t="78430" x="7018338" y="4149725"/>
          <p14:tracePt t="78446" x="7018338" y="4108450"/>
          <p14:tracePt t="78462" x="7018338" y="4075113"/>
          <p14:tracePt t="78479" x="7018338" y="4040188"/>
          <p14:tracePt t="78496" x="7018338" y="4011613"/>
          <p14:tracePt t="78513" x="7018338" y="3983038"/>
          <p14:tracePt t="78529" x="7018338" y="3954463"/>
          <p14:tracePt t="78546" x="7011988" y="3932238"/>
          <p14:tracePt t="78562" x="7011988" y="3903663"/>
          <p14:tracePt t="78579" x="7011988" y="3879850"/>
          <p14:tracePt t="78596" x="7011988" y="3851275"/>
          <p14:tracePt t="78613" x="7011988" y="3800475"/>
          <p14:tracePt t="78629" x="7011988" y="3765550"/>
          <p14:tracePt t="78646" x="7011988" y="3749675"/>
          <p14:tracePt t="78662" x="7011988" y="3732213"/>
          <p14:tracePt t="78679" x="7011988" y="3721100"/>
          <p14:tracePt t="78925" x="7018338" y="3714750"/>
          <p14:tracePt t="78928" x="7035800" y="3714750"/>
          <p14:tracePt t="78946" x="7051675" y="3714750"/>
          <p14:tracePt t="78963" x="7069138" y="3714750"/>
          <p14:tracePt t="78979" x="7075488" y="3714750"/>
          <p14:tracePt t="79149" x="7064375" y="3714750"/>
          <p14:tracePt t="79157" x="7058025" y="3714750"/>
          <p14:tracePt t="79163" x="7040563" y="3708400"/>
          <p14:tracePt t="79179" x="7018338" y="3703638"/>
          <p14:tracePt t="79196" x="6978650" y="3697288"/>
          <p14:tracePt t="79212" x="6908800" y="3686175"/>
          <p14:tracePt t="79230" x="6875463" y="3679825"/>
          <p14:tracePt t="79246" x="6851650" y="3675063"/>
          <p14:tracePt t="79263" x="6835775" y="3668713"/>
          <p14:tracePt t="79279" x="6818313" y="3668713"/>
          <p14:tracePt t="79297" x="6800850" y="3657600"/>
          <p14:tracePt t="79312" x="6765925" y="3651250"/>
          <p14:tracePt t="79330" x="6732588" y="3640138"/>
          <p14:tracePt t="79346" x="6697663" y="3635375"/>
          <p14:tracePt t="79363" x="6657975" y="3635375"/>
          <p14:tracePt t="79379" x="6629400" y="3629025"/>
          <p14:tracePt t="79396" x="6594475" y="3629025"/>
          <p14:tracePt t="79412" x="6565900" y="3629025"/>
          <p14:tracePt t="79430" x="6561138" y="3629025"/>
          <p14:tracePt t="79557" x="6561138" y="3622675"/>
          <p14:tracePt t="79581" x="6561138" y="3617913"/>
          <p14:tracePt t="79596" x="6565900" y="3611563"/>
          <p14:tracePt t="79596" x="6565900" y="3589338"/>
          <p14:tracePt t="79612" x="6565900" y="3554413"/>
          <p14:tracePt t="79630" x="6565900" y="3532188"/>
          <p14:tracePt t="79646" x="6565900" y="3508375"/>
          <p14:tracePt t="79663" x="6565900" y="3486150"/>
          <p14:tracePt t="79679" x="6565900" y="3463925"/>
          <p14:tracePt t="79696" x="6565900" y="3435350"/>
          <p14:tracePt t="79712" x="6565900" y="3417888"/>
          <p14:tracePt t="79729" x="6565900" y="3400425"/>
          <p14:tracePt t="79746" x="6565900" y="3382963"/>
          <p14:tracePt t="79763" x="6565900" y="3365500"/>
          <p14:tracePt t="79779" x="6565900" y="3354388"/>
          <p14:tracePt t="79796" x="6565900" y="3349625"/>
          <p14:tracePt t="79812" x="6572250" y="3336925"/>
          <p14:tracePt t="79830" x="6572250" y="3332163"/>
          <p14:tracePt t="79846" x="6572250" y="3325813"/>
          <p14:tracePt t="79863" x="6572250" y="3314700"/>
          <p14:tracePt t="79879" x="6572250" y="3308350"/>
          <p14:tracePt t="79896" x="6572250" y="3297238"/>
          <p14:tracePt t="79912" x="6572250" y="3286125"/>
          <p14:tracePt t="79929" x="6572250" y="3279775"/>
          <p14:tracePt t="79946" x="6578600" y="3268663"/>
          <p14:tracePt t="79963" x="6583363" y="3257550"/>
          <p14:tracePt t="79979" x="6583363" y="3246438"/>
          <p14:tracePt t="79996" x="6583363" y="3240088"/>
          <p14:tracePt t="80012" x="6583363" y="3222625"/>
          <p14:tracePt t="80181" x="6572250" y="3228975"/>
          <p14:tracePt t="80182" x="6565900" y="3240088"/>
          <p14:tracePt t="80196" x="6537325" y="3257550"/>
          <p14:tracePt t="80212" x="6503988" y="3279775"/>
          <p14:tracePt t="80230" x="6480175" y="3303588"/>
          <p14:tracePt t="80246" x="6464300" y="3314700"/>
          <p14:tracePt t="80262" x="6451600" y="3332163"/>
          <p14:tracePt t="80279" x="6435725" y="3343275"/>
          <p14:tracePt t="80296" x="6423025" y="3354388"/>
          <p14:tracePt t="80312" x="6411913" y="3371850"/>
          <p14:tracePt t="80329" x="6400800" y="3382963"/>
          <p14:tracePt t="80346" x="6389688" y="3400425"/>
          <p14:tracePt t="80362" x="6383338" y="3411538"/>
          <p14:tracePt t="80379" x="6378575" y="3422650"/>
          <p14:tracePt t="80396" x="6372225" y="3422650"/>
          <p14:tracePt t="80877" x="6378575" y="3422650"/>
          <p14:tracePt t="80878" x="6400800" y="3435350"/>
          <p14:tracePt t="80896" x="6446838" y="3446463"/>
          <p14:tracePt t="80913" x="6503988" y="3463925"/>
          <p14:tracePt t="80929" x="6583363" y="3475038"/>
          <p14:tracePt t="80946" x="6680200" y="3479800"/>
          <p14:tracePt t="80963" x="6783388" y="3486150"/>
          <p14:tracePt t="80979" x="6880225" y="3486150"/>
          <p14:tracePt t="80996" x="6978650" y="3486150"/>
          <p14:tracePt t="81013" x="7040563" y="3486150"/>
          <p14:tracePt t="81029" x="7092950" y="3486150"/>
          <p14:tracePt t="81046" x="7108825" y="3486150"/>
          <p14:tracePt t="81062" x="7108825" y="3492500"/>
          <p14:tracePt t="81421" x="7104063" y="3492500"/>
          <p14:tracePt t="81437" x="7092950" y="3492500"/>
          <p14:tracePt t="81437" x="7075488" y="3492500"/>
          <p14:tracePt t="81446" x="7018338" y="3492500"/>
          <p14:tracePt t="81462" x="6932613" y="3492500"/>
          <p14:tracePt t="81480" x="6835775" y="3492500"/>
          <p14:tracePt t="81495" x="6726238" y="3492500"/>
          <p14:tracePt t="81513" x="6640513" y="3492500"/>
          <p14:tracePt t="81529" x="6565900" y="3492500"/>
          <p14:tracePt t="81546" x="6526213" y="3492500"/>
          <p14:tracePt t="81562" x="6508750" y="3492500"/>
          <p14:tracePt t="8254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 Switches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Remote control switches can be located in a substation or on a distribution feeder.</a:t>
            </a:r>
          </a:p>
          <a:p>
            <a:endParaRPr lang="en-US" dirty="0"/>
          </a:p>
          <a:p>
            <a:r>
              <a:rPr lang="en-US" dirty="0" smtClean="0"/>
              <a:t>Remote control switches have the same electrical capabilities as locally operated switches.</a:t>
            </a:r>
          </a:p>
          <a:p>
            <a:endParaRPr lang="en-US" dirty="0"/>
          </a:p>
          <a:p>
            <a:r>
              <a:rPr lang="en-US" dirty="0" smtClean="0"/>
              <a:t>The difference is that the end of the operating mechanism is connected to a motor instead of a handle for manual operations.</a:t>
            </a:r>
          </a:p>
          <a:p>
            <a:endParaRPr lang="en-US" dirty="0"/>
          </a:p>
          <a:p>
            <a:r>
              <a:rPr lang="en-US" dirty="0" smtClean="0"/>
              <a:t>The operation is controlled via signals transmitted using the SCADA system.</a:t>
            </a:r>
          </a:p>
          <a:p>
            <a:endParaRPr lang="en-US" dirty="0"/>
          </a:p>
          <a:p>
            <a:r>
              <a:rPr lang="en-US" dirty="0" smtClean="0"/>
              <a:t>These switches still cannot be used for paralleling, but they can be operated from a remote location or tied into an automation scheme.</a:t>
            </a:r>
          </a:p>
          <a:p>
            <a:endParaRPr lang="en-US" dirty="0"/>
          </a:p>
          <a:p>
            <a:r>
              <a:rPr lang="en-US" dirty="0" smtClean="0"/>
              <a:t>When used for reconfiguration schemes, remote controlled switches must have their own internal batteries.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8434" name="Picture 2" descr="C:\PNNL Work\Current Projects\FOA-152 WSU\Photos\Switches\IMG_023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4" y="1600200"/>
            <a:ext cx="3394472" cy="45259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882"/>
    </mc:Choice>
    <mc:Fallback xmlns="">
      <p:transition spd="slow" advTm="290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218" x="6394450" y="3063875"/>
          <p14:tracePt t="36219" x="6400800" y="3046413"/>
          <p14:tracePt t="36237" x="6407150" y="3022600"/>
          <p14:tracePt t="36254" x="6418263" y="3006725"/>
          <p14:tracePt t="36271" x="6418263" y="2989263"/>
          <p14:tracePt t="36287" x="6423025" y="2978150"/>
          <p14:tracePt t="36304" x="6423025" y="2965450"/>
          <p14:tracePt t="36321" x="6423025" y="2954338"/>
          <p14:tracePt t="36337" x="6423025" y="2943225"/>
          <p14:tracePt t="36354" x="6423025" y="2932113"/>
          <p14:tracePt t="36371" x="6423025" y="2914650"/>
          <p14:tracePt t="36404" x="6418263" y="2903538"/>
          <p14:tracePt t="36410" x="6418263" y="2886075"/>
          <p14:tracePt t="36421" x="6407150" y="2868613"/>
          <p14:tracePt t="36454" x="6407150" y="2863850"/>
          <p14:tracePt t="36458" x="6407150" y="2846388"/>
          <p14:tracePt t="36471" x="6400800" y="2828925"/>
          <p14:tracePt t="36488" x="6400800" y="2817813"/>
          <p14:tracePt t="36504" x="6394450" y="2800350"/>
          <p14:tracePt t="36521" x="6394450" y="2771775"/>
          <p14:tracePt t="36537" x="6394450" y="2736850"/>
          <p14:tracePt t="36555" x="6394450" y="2708275"/>
          <p14:tracePt t="36571" x="6394450" y="2686050"/>
          <p14:tracePt t="36587" x="6400800" y="2657475"/>
          <p14:tracePt t="36604" x="6407150" y="2628900"/>
          <p14:tracePt t="36621" x="6407150" y="2606675"/>
          <p14:tracePt t="36637" x="6407150" y="2582863"/>
          <p14:tracePt t="36654" x="6407150" y="2565400"/>
          <p14:tracePt t="36671" x="6407150" y="2549525"/>
          <p14:tracePt t="36688" x="6407150" y="2532063"/>
          <p14:tracePt t="36704" x="6400800" y="2508250"/>
          <p14:tracePt t="36721" x="6400800" y="2497138"/>
          <p14:tracePt t="36737" x="6400800" y="2486025"/>
          <p14:tracePt t="36754" x="6400800" y="2479675"/>
          <p14:tracePt t="36890" x="6400800" y="2486025"/>
          <p14:tracePt t="36904" x="6400800" y="2492375"/>
          <p14:tracePt t="36906" x="6394450" y="2508250"/>
          <p14:tracePt t="36921" x="6394450" y="2532063"/>
          <p14:tracePt t="36937" x="6389688" y="2571750"/>
          <p14:tracePt t="36955" x="6383338" y="2593975"/>
          <p14:tracePt t="36971" x="6383338" y="2628900"/>
          <p14:tracePt t="36987" x="6383338" y="2640013"/>
          <p14:tracePt t="37004" x="6378575" y="2651125"/>
          <p14:tracePt t="37021" x="6378575" y="2663825"/>
          <p14:tracePt t="37037" x="6372225" y="2674938"/>
          <p14:tracePt t="37054" x="6372225" y="2679700"/>
          <p14:tracePt t="37070" x="6372225" y="2692400"/>
          <p14:tracePt t="37087" x="6372225" y="2703513"/>
          <p14:tracePt t="37104" x="6365875" y="2708275"/>
          <p14:tracePt t="37121" x="6365875" y="2714625"/>
          <p14:tracePt t="37137" x="6365875" y="2725738"/>
          <p14:tracePt t="37154" x="6361113" y="2732088"/>
          <p14:tracePt t="37170" x="6354763" y="2743200"/>
          <p14:tracePt t="37187" x="6354763" y="2754313"/>
          <p14:tracePt t="37220" x="6350000" y="2765425"/>
          <p14:tracePt t="37290" x="6350000" y="2771775"/>
          <p14:tracePt t="37298" x="6343650" y="2771775"/>
          <p14:tracePt t="37304" x="6337300" y="2778125"/>
          <p14:tracePt t="37321" x="6332538" y="2782888"/>
          <p14:tracePt t="37338" x="6308725" y="2794000"/>
          <p14:tracePt t="37354" x="6280150" y="2806700"/>
          <p14:tracePt t="37371" x="6240463" y="2817813"/>
          <p14:tracePt t="37387" x="6207125" y="2828925"/>
          <p14:tracePt t="37404" x="6172200" y="2835275"/>
          <p14:tracePt t="37420" x="6149975" y="2835275"/>
          <p14:tracePt t="37438" x="6132513" y="2835275"/>
          <p14:tracePt t="37454" x="6121400" y="2835275"/>
          <p14:tracePt t="37471" x="6115050" y="2835275"/>
          <p14:tracePt t="37554" x="6115050" y="2828925"/>
          <p14:tracePt t="37562" x="6097588" y="2828925"/>
          <p14:tracePt t="37571" x="6075363" y="2828925"/>
          <p14:tracePt t="37587" x="6051550" y="2822575"/>
          <p14:tracePt t="37604" x="6029325" y="2817813"/>
          <p14:tracePt t="37620" x="6000750" y="2817813"/>
          <p14:tracePt t="37638" x="5989638" y="2817813"/>
          <p14:tracePt t="37654" x="5978525" y="2817813"/>
          <p14:tracePt t="38146" x="5983288" y="2817813"/>
          <p14:tracePt t="38170" x="5989638" y="2817813"/>
          <p14:tracePt t="38250" x="5994400" y="2817813"/>
          <p14:tracePt t="38260" x="6000750" y="2817813"/>
          <p14:tracePt t="38270" x="6007100" y="2817813"/>
          <p14:tracePt t="38287" x="6018213" y="2817813"/>
          <p14:tracePt t="38305" x="6035675" y="2817813"/>
          <p14:tracePt t="38321" x="6040438" y="2817813"/>
          <p14:tracePt t="38338" x="6046788" y="2817813"/>
          <p14:tracePt t="38354" x="6051550" y="2817813"/>
          <p14:tracePt t="38482" x="6057900" y="2817813"/>
          <p14:tracePt t="38545" x="6064250" y="2817813"/>
          <p14:tracePt t="38561" x="6069013" y="2817813"/>
          <p14:tracePt t="38569" x="6080125" y="2817813"/>
          <p14:tracePt t="38589" x="6086475" y="2817813"/>
          <p14:tracePt t="38603" x="6097588" y="2822575"/>
          <p14:tracePt t="38619" x="6108700" y="2828925"/>
          <p14:tracePt t="38636" x="6115050" y="2828925"/>
          <p14:tracePt t="38653" x="6115050" y="2835275"/>
          <p14:tracePt t="38670" x="6121400" y="2835275"/>
          <p14:tracePt t="38686" x="6126163" y="2835275"/>
          <p14:tracePt t="38729" x="6132513" y="2835275"/>
          <p14:tracePt t="39609" x="6137275" y="2835275"/>
          <p14:tracePt t="39625" x="6143625" y="2835275"/>
          <p14:tracePt t="39633" x="6149975" y="2835275"/>
          <p14:tracePt t="39641" x="6154738" y="2840038"/>
          <p14:tracePt t="39653" x="6172200" y="2846388"/>
          <p14:tracePt t="39669" x="6189663" y="2851150"/>
          <p14:tracePt t="39687" x="6200775" y="2857500"/>
          <p14:tracePt t="39703" x="6207125" y="2857500"/>
          <p14:tracePt t="39720" x="6211888" y="2857500"/>
          <p14:tracePt t="39736" x="6218238" y="2857500"/>
          <p14:tracePt t="39753" x="6223000" y="2857500"/>
          <p14:tracePt t="39817" x="6229350" y="2857500"/>
          <p14:tracePt t="40009" x="6223000" y="2857500"/>
          <p14:tracePt t="40033" x="6218238" y="2857500"/>
          <p14:tracePt t="40041" x="6207125" y="2857500"/>
          <p14:tracePt t="40053" x="6189663" y="2857500"/>
          <p14:tracePt t="40489" x="6194425" y="2857500"/>
          <p14:tracePt t="40625" x="6200775" y="2857500"/>
          <p14:tracePt t="40635" x="6211888" y="2857500"/>
          <p14:tracePt t="40653" x="6218238" y="2857500"/>
          <p14:tracePt t="40670" x="6229350" y="2857500"/>
          <p14:tracePt t="41137" x="6235700" y="2857500"/>
          <p14:tracePt t="41201" x="6240463" y="2857500"/>
          <p14:tracePt t="41219" x="6246813" y="2857500"/>
          <p14:tracePt t="41297" x="6251575" y="2857500"/>
          <p14:tracePt t="41321" x="6257925" y="2857500"/>
          <p14:tracePt t="41327" x="6280150" y="2851150"/>
          <p14:tracePt t="41336" x="6326188" y="2851150"/>
          <p14:tracePt t="41353" x="6435725" y="2851150"/>
          <p14:tracePt t="41370" x="6503988" y="2851150"/>
          <p14:tracePt t="41386" x="6543675" y="2851150"/>
          <p14:tracePt t="41403" x="6578600" y="2851150"/>
          <p14:tracePt t="41419" x="6594475" y="2851150"/>
          <p14:tracePt t="41561" x="6594475" y="2857500"/>
          <p14:tracePt t="41577" x="6600825" y="2857500"/>
          <p14:tracePt t="41585" x="6600825" y="2863850"/>
          <p14:tracePt t="41603" x="6607175" y="2868613"/>
          <p14:tracePt t="41619" x="6607175" y="2874963"/>
          <p14:tracePt t="41636" x="6611938" y="2879725"/>
          <p14:tracePt t="41653" x="6611938" y="2886075"/>
          <p14:tracePt t="41670" x="6611938" y="2892425"/>
          <p14:tracePt t="41686" x="6611938" y="2897188"/>
          <p14:tracePt t="41703" x="6618288" y="2903538"/>
          <p14:tracePt t="41719" x="6618288" y="2908300"/>
          <p14:tracePt t="41736" x="6618288" y="2921000"/>
          <p14:tracePt t="41753" x="6618288" y="2936875"/>
          <p14:tracePt t="41770" x="6623050" y="2949575"/>
          <p14:tracePt t="41786" x="6623050" y="2954338"/>
          <p14:tracePt t="41803" x="6623050" y="2965450"/>
          <p14:tracePt t="41819" x="6623050" y="2978150"/>
          <p14:tracePt t="41836" x="6629400" y="2989263"/>
          <p14:tracePt t="41853" x="6629400" y="3000375"/>
          <p14:tracePt t="41869" x="6635750" y="3006725"/>
          <p14:tracePt t="41886" x="6635750" y="3017838"/>
          <p14:tracePt t="41903" x="6635750" y="3022600"/>
          <p14:tracePt t="41919" x="6635750" y="3028950"/>
          <p14:tracePt t="41936" x="6635750" y="3035300"/>
          <p14:tracePt t="41953" x="6635750" y="3046413"/>
          <p14:tracePt t="41970" x="6635750" y="3051175"/>
          <p14:tracePt t="41986" x="6635750" y="3057525"/>
          <p14:tracePt t="42003" x="6635750" y="3063875"/>
          <p14:tracePt t="42041" x="6635750" y="3068638"/>
          <p14:tracePt t="42049" x="6635750" y="3074988"/>
          <p14:tracePt t="42054" x="6635750" y="3079750"/>
          <p14:tracePt t="42069" x="6635750" y="3086100"/>
          <p14:tracePt t="42086" x="6635750" y="3092450"/>
          <p14:tracePt t="42103" x="6635750" y="3097213"/>
          <p14:tracePt t="42119" x="6635750" y="3103563"/>
          <p14:tracePt t="42136" x="6635750" y="3108325"/>
          <p14:tracePt t="42153" x="6629400" y="3114675"/>
          <p14:tracePt t="42169" x="6629400" y="3121025"/>
          <p14:tracePt t="42186" x="6629400" y="3125788"/>
          <p14:tracePt t="42203" x="6629400" y="3132138"/>
          <p14:tracePt t="42220" x="6629400" y="3136900"/>
          <p14:tracePt t="42236" x="6623050" y="3143250"/>
          <p14:tracePt t="42253" x="6623050" y="3149600"/>
          <p14:tracePt t="42269" x="6623050" y="3154363"/>
          <p14:tracePt t="42286" x="6623050" y="3165475"/>
          <p14:tracePt t="42302" x="6618288" y="3171825"/>
          <p14:tracePt t="42320" x="6618288" y="3178175"/>
          <p14:tracePt t="42336" x="6611938" y="3182938"/>
          <p14:tracePt t="42393" x="6611938" y="3189288"/>
          <p14:tracePt t="42401" x="6611938" y="3194050"/>
          <p14:tracePt t="42425" x="6611938" y="3200400"/>
          <p14:tracePt t="42441" x="6611938" y="3211513"/>
          <p14:tracePt t="42449" x="6607175" y="3211513"/>
          <p14:tracePt t="42453" x="6607175" y="3222625"/>
          <p14:tracePt t="42469" x="6607175" y="3228975"/>
          <p14:tracePt t="42486" x="6607175" y="3240088"/>
          <p14:tracePt t="42502" x="6600825" y="3246438"/>
          <p14:tracePt t="42519" x="6594475" y="3251200"/>
          <p14:tracePt t="42536" x="6594475" y="3268663"/>
          <p14:tracePt t="42553" x="6594475" y="3279775"/>
          <p14:tracePt t="42569" x="6594475" y="3292475"/>
          <p14:tracePt t="42586" x="6594475" y="3308350"/>
          <p14:tracePt t="42602" x="6589713" y="3332163"/>
          <p14:tracePt t="42620" x="6583363" y="3343275"/>
          <p14:tracePt t="42636" x="6583363" y="3360738"/>
          <p14:tracePt t="42653" x="6583363" y="3378200"/>
          <p14:tracePt t="42669" x="6578600" y="3394075"/>
          <p14:tracePt t="42686" x="6572250" y="3411538"/>
          <p14:tracePt t="42702" x="6572250" y="3422650"/>
          <p14:tracePt t="42720" x="6572250" y="3435350"/>
          <p14:tracePt t="42736" x="6572250" y="3457575"/>
          <p14:tracePt t="42753" x="6572250" y="3475038"/>
          <p14:tracePt t="42769" x="6572250" y="3492500"/>
          <p14:tracePt t="42786" x="6565900" y="3525838"/>
          <p14:tracePt t="42802" x="6565900" y="3565525"/>
          <p14:tracePt t="42820" x="6565900" y="3611563"/>
          <p14:tracePt t="42836" x="6561138" y="3668713"/>
          <p14:tracePt t="42853" x="6554788" y="3725863"/>
          <p14:tracePt t="42869" x="6554788" y="3800475"/>
          <p14:tracePt t="42886" x="6554788" y="3875088"/>
          <p14:tracePt t="42903" x="6550025" y="3954463"/>
          <p14:tracePt t="42920" x="6550025" y="4035425"/>
          <p14:tracePt t="42936" x="6550025" y="4154488"/>
          <p14:tracePt t="42953" x="6543675" y="4222750"/>
          <p14:tracePt t="42969" x="6543675" y="4286250"/>
          <p14:tracePt t="42986" x="6537325" y="4337050"/>
          <p14:tracePt t="43002" x="6532563" y="4389438"/>
          <p14:tracePt t="43020" x="6532563" y="4429125"/>
          <p14:tracePt t="43036" x="6526213" y="4475163"/>
          <p14:tracePt t="43053" x="6526213" y="4521200"/>
          <p14:tracePt t="43069" x="6526213" y="4560888"/>
          <p14:tracePt t="43086" x="6526213" y="4600575"/>
          <p14:tracePt t="43102" x="6526213" y="4640263"/>
          <p14:tracePt t="43120" x="6526213" y="4679950"/>
          <p14:tracePt t="43136" x="6526213" y="4732338"/>
          <p14:tracePt t="43153" x="6532563" y="4772025"/>
          <p14:tracePt t="43169" x="6537325" y="4811713"/>
          <p14:tracePt t="43186" x="6543675" y="4864100"/>
          <p14:tracePt t="43202" x="6550025" y="4914900"/>
          <p14:tracePt t="43219" x="6554788" y="4965700"/>
          <p14:tracePt t="43236" x="6565900" y="5029200"/>
          <p14:tracePt t="43253" x="6572250" y="5086350"/>
          <p14:tracePt t="43269" x="6572250" y="5132388"/>
          <p14:tracePt t="43286" x="6583363" y="5183188"/>
          <p14:tracePt t="43302" x="6589713" y="5240338"/>
          <p14:tracePt t="43320" x="6594475" y="5292725"/>
          <p14:tracePt t="43336" x="6594475" y="5349875"/>
          <p14:tracePt t="43353" x="6594475" y="5378450"/>
          <p14:tracePt t="43369" x="6594475" y="5400675"/>
          <p14:tracePt t="43386" x="6594475" y="5407025"/>
          <p14:tracePt t="43403" x="6594475" y="5411788"/>
          <p14:tracePt t="43441" x="6594475" y="5418138"/>
          <p14:tracePt t="43465" x="6594475" y="5422900"/>
          <p14:tracePt t="43465" x="6594475" y="5429250"/>
          <p14:tracePt t="43473" x="6594475" y="5435600"/>
          <p14:tracePt t="43486" x="6594475" y="5446713"/>
          <p14:tracePt t="43502" x="6594475" y="5451475"/>
          <p14:tracePt t="43520" x="6594475" y="5475288"/>
          <p14:tracePt t="43536" x="6594475" y="5508625"/>
          <p14:tracePt t="43553" x="6600825" y="5526088"/>
          <p14:tracePt t="43569" x="6600825" y="5537200"/>
          <p14:tracePt t="43586" x="6600825" y="5543550"/>
          <p14:tracePt t="43602" x="6600825" y="5549900"/>
          <p14:tracePt t="43697" x="6600825" y="5543550"/>
          <p14:tracePt t="43704" x="6600825" y="5537200"/>
          <p14:tracePt t="43719" x="6600825" y="5526088"/>
          <p14:tracePt t="43736" x="6600825" y="5514975"/>
          <p14:tracePt t="43753" x="6600825" y="5497513"/>
          <p14:tracePt t="43769" x="6589713" y="5486400"/>
          <p14:tracePt t="43786" x="6583363" y="5468938"/>
          <p14:tracePt t="43802" x="6572250" y="5451475"/>
          <p14:tracePt t="43819" x="6561138" y="5429250"/>
          <p14:tracePt t="43837" x="6537325" y="5400675"/>
          <p14:tracePt t="43852" x="6515100" y="5372100"/>
          <p14:tracePt t="43870" x="6497638" y="5343525"/>
          <p14:tracePt t="43886" x="6475413" y="5321300"/>
          <p14:tracePt t="43903" x="6457950" y="5308600"/>
          <p14:tracePt t="43920" x="6446838" y="5303838"/>
          <p14:tracePt t="43936" x="6435725" y="5297488"/>
          <p14:tracePt t="43952" x="6418263" y="5286375"/>
          <p14:tracePt t="43969" x="6407150" y="5286375"/>
          <p14:tracePt t="43986" x="6394450" y="5286375"/>
          <p14:tracePt t="44003" x="6389688" y="5286375"/>
          <p14:tracePt t="44019" x="6372225" y="5286375"/>
          <p14:tracePt t="44036" x="6365875" y="5286375"/>
          <p14:tracePt t="44052" x="6350000" y="5286375"/>
          <p14:tracePt t="44070" x="6326188" y="5292725"/>
          <p14:tracePt t="44086" x="6308725" y="5297488"/>
          <p14:tracePt t="44103" x="6286500" y="5303838"/>
          <p14:tracePt t="44119" x="6264275" y="5314950"/>
          <p14:tracePt t="44136" x="6246813" y="5326063"/>
          <p14:tracePt t="44152" x="6218238" y="5343525"/>
          <p14:tracePt t="44170" x="6207125" y="5349875"/>
          <p14:tracePt t="44186" x="6189663" y="5354638"/>
          <p14:tracePt t="44203" x="6178550" y="5365750"/>
          <p14:tracePt t="44219" x="6165850" y="5383213"/>
          <p14:tracePt t="44236" x="6154738" y="5394325"/>
          <p14:tracePt t="44252" x="6149975" y="5418138"/>
          <p14:tracePt t="44270" x="6137275" y="5440363"/>
          <p14:tracePt t="44286" x="6132513" y="5468938"/>
          <p14:tracePt t="44303" x="6126163" y="5492750"/>
          <p14:tracePt t="44319" x="6126163" y="5514975"/>
          <p14:tracePt t="44336" x="6121400" y="5543550"/>
          <p14:tracePt t="44352" x="6121400" y="5578475"/>
          <p14:tracePt t="44370" x="6121400" y="5607050"/>
          <p14:tracePt t="44386" x="6121400" y="5635625"/>
          <p14:tracePt t="44403" x="6126163" y="5664200"/>
          <p14:tracePt t="44419" x="6137275" y="5686425"/>
          <p14:tracePt t="44436" x="6149975" y="5715000"/>
          <p14:tracePt t="44452" x="6165850" y="5737225"/>
          <p14:tracePt t="44469" x="6183313" y="5761038"/>
          <p14:tracePt t="44486" x="6200775" y="5783263"/>
          <p14:tracePt t="44503" x="6223000" y="5800725"/>
          <p14:tracePt t="44519" x="6246813" y="5811838"/>
          <p14:tracePt t="44536" x="6275388" y="5829300"/>
          <p14:tracePt t="44552" x="6321425" y="5846763"/>
          <p14:tracePt t="44569" x="6343650" y="5857875"/>
          <p14:tracePt t="44586" x="6378575" y="5857875"/>
          <p14:tracePt t="44603" x="6407150" y="5868988"/>
          <p14:tracePt t="44619" x="6435725" y="5875338"/>
          <p14:tracePt t="44636" x="6469063" y="5880100"/>
          <p14:tracePt t="44652" x="6503988" y="5892800"/>
          <p14:tracePt t="44669" x="6526213" y="5897563"/>
          <p14:tracePt t="44686" x="6554788" y="5897563"/>
          <p14:tracePt t="44703" x="6572250" y="5897563"/>
          <p14:tracePt t="44719" x="6594475" y="5897563"/>
          <p14:tracePt t="44736" x="6607175" y="5897563"/>
          <p14:tracePt t="44752" x="6629400" y="5897563"/>
          <p14:tracePt t="44769" x="6640513" y="5897563"/>
          <p14:tracePt t="44786" x="6651625" y="5897563"/>
          <p14:tracePt t="44802" x="6669088" y="5892800"/>
          <p14:tracePt t="44819" x="6680200" y="5886450"/>
          <p14:tracePt t="44836" x="6686550" y="5880100"/>
          <p14:tracePt t="44852" x="6692900" y="5875338"/>
          <p14:tracePt t="44869" x="6704013" y="5868988"/>
          <p14:tracePt t="44886" x="6708775" y="5851525"/>
          <p14:tracePt t="44903" x="6721475" y="5835650"/>
          <p14:tracePt t="44919" x="6732588" y="5811838"/>
          <p14:tracePt t="44919" x="6737350" y="5807075"/>
          <p14:tracePt t="44937" x="6737350" y="5794375"/>
          <p14:tracePt t="44952" x="6743700" y="5754688"/>
          <p14:tracePt t="44969" x="6743700" y="5726113"/>
          <p14:tracePt t="44986" x="6743700" y="5692775"/>
          <p14:tracePt t="45002" x="6743700" y="5668963"/>
          <p14:tracePt t="45019" x="6737350" y="5640388"/>
          <p14:tracePt t="45036" x="6726238" y="5618163"/>
          <p14:tracePt t="45052" x="6704013" y="5583238"/>
          <p14:tracePt t="45069" x="6680200" y="5549900"/>
          <p14:tracePt t="45086" x="6651625" y="5514975"/>
          <p14:tracePt t="45103" x="6618288" y="5468938"/>
          <p14:tracePt t="45119" x="6565900" y="5429250"/>
          <p14:tracePt t="45136" x="6515100" y="5378450"/>
          <p14:tracePt t="45152" x="6440488" y="5332413"/>
          <p14:tracePt t="45169" x="6411913" y="5308600"/>
          <p14:tracePt t="45186" x="6378575" y="5297488"/>
          <p14:tracePt t="45202" x="6350000" y="5286375"/>
          <p14:tracePt t="45219" x="6303963" y="5268913"/>
          <p14:tracePt t="45236" x="6269038" y="5268913"/>
          <p14:tracePt t="45252" x="6235700" y="5264150"/>
          <p14:tracePt t="45269" x="6200775" y="5264150"/>
          <p14:tracePt t="45286" x="6172200" y="5268913"/>
          <p14:tracePt t="45302" x="6137275" y="5280025"/>
          <p14:tracePt t="45319" x="6115050" y="5308600"/>
          <p14:tracePt t="45336" x="6086475" y="5343525"/>
          <p14:tracePt t="45352" x="6051550" y="5407025"/>
          <p14:tracePt t="45369" x="6040438" y="5464175"/>
          <p14:tracePt t="45386" x="6040438" y="5521325"/>
          <p14:tracePt t="45402" x="6057900" y="5589588"/>
          <p14:tracePt t="45419" x="6092825" y="5651500"/>
          <p14:tracePt t="45436" x="6132513" y="5697538"/>
          <p14:tracePt t="45452" x="6183313" y="5749925"/>
          <p14:tracePt t="45469" x="6235700" y="5789613"/>
          <p14:tracePt t="45486" x="6315075" y="5822950"/>
          <p14:tracePt t="45502" x="6389688" y="5846763"/>
          <p14:tracePt t="45520" x="6451600" y="5857875"/>
          <p14:tracePt t="45535" x="6515100" y="5857875"/>
          <p14:tracePt t="45535" x="6543675" y="5857875"/>
          <p14:tracePt t="45553" x="6600825" y="5857875"/>
          <p14:tracePt t="45569" x="6664325" y="5851525"/>
          <p14:tracePt t="45586" x="6708775" y="5835650"/>
          <p14:tracePt t="45602" x="6743700" y="5811838"/>
          <p14:tracePt t="45619" x="6761163" y="5794375"/>
          <p14:tracePt t="45636" x="6765925" y="5754688"/>
          <p14:tracePt t="45653" x="6765925" y="5715000"/>
          <p14:tracePt t="45669" x="6765925" y="5668963"/>
          <p14:tracePt t="45686" x="6761163" y="5611813"/>
          <p14:tracePt t="45702" x="6750050" y="5561013"/>
          <p14:tracePt t="45719" x="6732588" y="5514975"/>
          <p14:tracePt t="45735" x="6692900" y="5457825"/>
          <p14:tracePt t="45735" x="6669088" y="5435600"/>
          <p14:tracePt t="45753" x="6635750" y="5394325"/>
          <p14:tracePt t="45769" x="6594475" y="5378450"/>
          <p14:tracePt t="45786" x="6572250" y="5360988"/>
          <p14:tracePt t="45802" x="6543675" y="5354638"/>
          <p14:tracePt t="45819" x="6503988" y="5343525"/>
          <p14:tracePt t="45835" x="6457950" y="5337175"/>
          <p14:tracePt t="45853" x="6429375" y="5337175"/>
          <p14:tracePt t="45869" x="6400800" y="5337175"/>
          <p14:tracePt t="45886" x="6378575" y="5343525"/>
          <p14:tracePt t="45902" x="6361113" y="5354638"/>
          <p14:tracePt t="45919" x="6343650" y="5378450"/>
          <p14:tracePt t="45935" x="6321425" y="5407025"/>
          <p14:tracePt t="45935" x="6315075" y="5429250"/>
          <p14:tracePt t="45953" x="6303963" y="5468938"/>
          <p14:tracePt t="45969" x="6303963" y="5526088"/>
          <p14:tracePt t="45986" x="6303963" y="5578475"/>
          <p14:tracePt t="46002" x="6315075" y="5629275"/>
          <p14:tracePt t="46019" x="6350000" y="5668963"/>
          <p14:tracePt t="46035" x="6372225" y="5686425"/>
          <p14:tracePt t="46053" x="6389688" y="5692775"/>
          <p14:tracePt t="46069" x="6411913" y="5692775"/>
          <p14:tracePt t="46086" x="6423025" y="5692775"/>
          <p14:tracePt t="46102" x="6435725" y="5686425"/>
          <p14:tracePt t="46119" x="6451600" y="5675313"/>
          <p14:tracePt t="46136" x="6464300" y="5646738"/>
          <p14:tracePt t="46136" x="6469063" y="5635625"/>
          <p14:tracePt t="46153" x="6475413" y="5594350"/>
          <p14:tracePt t="46169" x="6475413" y="5561013"/>
          <p14:tracePt t="46186" x="6475413" y="5526088"/>
          <p14:tracePt t="46202" x="6475413" y="5492750"/>
          <p14:tracePt t="46219" x="6457950" y="5475288"/>
          <p14:tracePt t="46235" x="6451600" y="5464175"/>
          <p14:tracePt t="46253" x="6446838" y="5451475"/>
          <p14:tracePt t="46269" x="6440488" y="5451475"/>
          <p14:tracePt t="46353" x="6435725" y="5468938"/>
          <p14:tracePt t="46361" x="6423025" y="5497513"/>
          <p14:tracePt t="46369" x="6418263" y="5526088"/>
          <p14:tracePt t="46386" x="6418263" y="5554663"/>
          <p14:tracePt t="46402" x="6418263" y="5565775"/>
          <p14:tracePt t="46419" x="6429375" y="5572125"/>
          <p14:tracePt t="46435" x="6435725" y="5572125"/>
          <p14:tracePt t="46453" x="6440488" y="5572125"/>
          <p14:tracePt t="46505" x="6440488" y="5565775"/>
          <p14:tracePt t="46521" x="6440488" y="5554663"/>
          <p14:tracePt t="46521" x="6440488" y="5549900"/>
          <p14:tracePt t="46535" x="6440488" y="5537200"/>
          <p14:tracePt t="46769" x="6440488" y="5532438"/>
          <p14:tracePt t="47608" x="6440488" y="5526088"/>
          <p14:tracePt t="47624" x="6440488" y="5514975"/>
          <p14:tracePt t="47636" x="6435725" y="5508625"/>
          <p14:tracePt t="47681" x="6435725" y="5503863"/>
          <p14:tracePt t="49456" x="6435725" y="5497513"/>
          <p14:tracePt t="49465" x="6429375" y="5480050"/>
          <p14:tracePt t="49472" x="6429375" y="5464175"/>
          <p14:tracePt t="49486" x="6429375" y="5446713"/>
          <p14:tracePt t="49502" x="6429375" y="5435600"/>
          <p14:tracePt t="49519" x="6429375" y="5422900"/>
          <p14:tracePt t="49535" x="6429375" y="5418138"/>
          <p14:tracePt t="49552" x="6429375" y="5411788"/>
          <p14:tracePt t="49680" x="6429375" y="5407025"/>
          <p14:tracePt t="49696" x="6429375" y="5400675"/>
          <p14:tracePt t="49704" x="6429375" y="5389563"/>
          <p14:tracePt t="49719" x="6429375" y="5383213"/>
          <p14:tracePt t="49735" x="6429375" y="5372100"/>
          <p14:tracePt t="49752" x="6429375" y="5354638"/>
          <p14:tracePt t="49768" x="6429375" y="5349875"/>
          <p14:tracePt t="49785" x="6429375" y="5343525"/>
          <p14:tracePt t="52281" x="6440488" y="5343525"/>
          <p14:tracePt t="52285" x="6457950" y="5349875"/>
          <p14:tracePt t="52303" x="6469063" y="5360988"/>
          <p14:tracePt t="52320" x="6480175" y="5372100"/>
          <p14:tracePt t="52336" x="6492875" y="5383213"/>
          <p14:tracePt t="52336" x="6492875" y="5389563"/>
          <p14:tracePt t="52353" x="6503988" y="5394325"/>
          <p14:tracePt t="52369" x="6508750" y="5400675"/>
          <p14:tracePt t="52465" x="6515100" y="5400675"/>
          <p14:tracePt t="52473" x="6521450" y="5400675"/>
          <p14:tracePt t="52505" x="6526213" y="5400675"/>
          <p14:tracePt t="52521" x="6532563" y="5400675"/>
          <p14:tracePt t="52537" x="6532563" y="5407025"/>
          <p14:tracePt t="52561" x="6537325" y="5407025"/>
          <p14:tracePt t="52633" x="6543675" y="5407025"/>
          <p14:tracePt t="52657" x="6550025" y="5407025"/>
          <p14:tracePt t="52673" x="6554788" y="5411788"/>
          <p14:tracePt t="52680" x="6561138" y="5411788"/>
          <p14:tracePt t="52687" x="6565900" y="5418138"/>
          <p14:tracePt t="52703" x="6572250" y="5418138"/>
          <p14:tracePt t="52720" x="6572250" y="5422900"/>
          <p14:tracePt t="52736" x="6583363" y="5422900"/>
          <p14:tracePt t="52736" x="6583363" y="5429250"/>
          <p14:tracePt t="52753" x="6583363" y="5435600"/>
          <p14:tracePt t="52769" x="6589713" y="5435600"/>
          <p14:tracePt t="52787" x="6589713" y="5440363"/>
          <p14:tracePt t="52803" x="6594475" y="5446713"/>
          <p14:tracePt t="52820" x="6600825" y="5451475"/>
          <p14:tracePt t="52836" x="6600825" y="5457825"/>
          <p14:tracePt t="53481" x="6594475" y="5457825"/>
          <p14:tracePt t="53593" x="6589713" y="5457825"/>
          <p14:tracePt t="53649" x="6583363" y="5457825"/>
          <p14:tracePt t="53669" x="6578600" y="5457825"/>
          <p14:tracePt t="53697" x="6572250" y="5457825"/>
          <p14:tracePt t="53745" x="6565900" y="5457825"/>
          <p14:tracePt t="53793" x="6561138" y="5457825"/>
          <p14:tracePt t="53801" x="6554788" y="5457825"/>
          <p14:tracePt t="53803" x="6554788" y="5464175"/>
          <p14:tracePt t="53841" x="6550025" y="5464175"/>
          <p14:tracePt t="53865" x="6550025" y="5468938"/>
          <p14:tracePt t="53868" x="6550025" y="5475288"/>
          <p14:tracePt t="53886" x="6543675" y="5475288"/>
          <p14:tracePt t="53903" x="6537325" y="5480050"/>
          <p14:tracePt t="53919" x="6537325" y="5486400"/>
          <p14:tracePt t="53936" x="6532563" y="5492750"/>
          <p14:tracePt t="53953" x="6526213" y="5503863"/>
          <p14:tracePt t="53970" x="6521450" y="5508625"/>
          <p14:tracePt t="53986" x="6515100" y="5514975"/>
          <p14:tracePt t="54003" x="6515100" y="5521325"/>
          <p14:tracePt t="54019" x="6508750" y="5526088"/>
          <p14:tracePt t="54037" x="6508750" y="5532438"/>
          <p14:tracePt t="54053" x="6497638" y="5532438"/>
          <p14:tracePt t="54089" x="6497638" y="5537200"/>
          <p14:tracePt t="54113" x="6492875" y="5537200"/>
          <p14:tracePt t="54153" x="6486525" y="5537200"/>
          <p14:tracePt t="54169" x="6486525" y="5543550"/>
          <p14:tracePt t="54170" x="6480175" y="5543550"/>
          <p14:tracePt t="54313" x="6475413" y="5543550"/>
          <p14:tracePt t="54377" x="6475413" y="5537200"/>
          <p14:tracePt t="54385" x="6469063" y="5521325"/>
          <p14:tracePt t="54403" x="6469063" y="5508625"/>
          <p14:tracePt t="54419" x="6464300" y="5503863"/>
          <p14:tracePt t="54436" x="6464300" y="5492750"/>
          <p14:tracePt t="54453" x="6464300" y="5486400"/>
          <p14:tracePt t="54469" x="6457950" y="5475288"/>
          <p14:tracePt t="54486" x="6457950" y="5464175"/>
          <p14:tracePt t="54503" x="6457950" y="5457825"/>
          <p14:tracePt t="54519" x="6457950" y="5446713"/>
          <p14:tracePt t="54536" x="6457950" y="5429250"/>
          <p14:tracePt t="54553" x="6451600" y="5418138"/>
          <p14:tracePt t="54570" x="6451600" y="5407025"/>
          <p14:tracePt t="54586" x="6451600" y="5394325"/>
          <p14:tracePt t="54603" x="6446838" y="5378450"/>
          <p14:tracePt t="54619" x="6446838" y="5372100"/>
          <p14:tracePt t="54636" x="6446838" y="5360988"/>
          <p14:tracePt t="54653" x="6446838" y="5343525"/>
          <p14:tracePt t="54670" x="6446838" y="5332413"/>
          <p14:tracePt t="54686" x="6446838" y="5314950"/>
          <p14:tracePt t="54703" x="6446838" y="5303838"/>
          <p14:tracePt t="54719" x="6446838" y="5286375"/>
          <p14:tracePt t="54736" x="6446838" y="5275263"/>
          <p14:tracePt t="54752" x="6446838" y="5257800"/>
          <p14:tracePt t="54770" x="6446838" y="5246688"/>
          <p14:tracePt t="54786" x="6446838" y="5235575"/>
          <p14:tracePt t="54803" x="6446838" y="5222875"/>
          <p14:tracePt t="54819" x="6446838" y="5211763"/>
          <p14:tracePt t="54836" x="6446838" y="5200650"/>
          <p14:tracePt t="54852" x="6446838" y="5194300"/>
          <p14:tracePt t="54870" x="6446838" y="5183188"/>
          <p14:tracePt t="54886" x="6446838" y="5172075"/>
          <p14:tracePt t="54903" x="6446838" y="5160963"/>
          <p14:tracePt t="54919" x="6446838" y="5149850"/>
          <p14:tracePt t="54936" x="6446838" y="5143500"/>
          <p14:tracePt t="54952" x="6451600" y="5121275"/>
          <p14:tracePt t="54970" x="6451600" y="5103813"/>
          <p14:tracePt t="54986" x="6451600" y="5086350"/>
          <p14:tracePt t="55003" x="6451600" y="5068888"/>
          <p14:tracePt t="55019" x="6451600" y="5057775"/>
          <p14:tracePt t="55036" x="6457950" y="5051425"/>
          <p14:tracePt t="55052" x="6457950" y="5040313"/>
          <p14:tracePt t="55070" x="6457950" y="5035550"/>
          <p14:tracePt t="55086" x="6457950" y="5029200"/>
          <p14:tracePt t="55103" x="6457950" y="5018088"/>
          <p14:tracePt t="55119" x="6457950" y="5011738"/>
          <p14:tracePt t="55136" x="6457950" y="4994275"/>
          <p14:tracePt t="55152" x="6457950" y="4978400"/>
          <p14:tracePt t="55170" x="6457950" y="4960938"/>
          <p14:tracePt t="55186" x="6457950" y="4949825"/>
          <p14:tracePt t="55203" x="6457950" y="4943475"/>
          <p14:tracePt t="55219" x="6457950" y="4932363"/>
          <p14:tracePt t="55265" x="6457950" y="4926013"/>
          <p14:tracePt t="55277" x="6457950" y="4921250"/>
          <p14:tracePt t="55287" x="6457950" y="4914900"/>
          <p14:tracePt t="55302" x="6457950" y="4903788"/>
          <p14:tracePt t="55319" x="6457950" y="4886325"/>
          <p14:tracePt t="55336" x="6457950" y="4879975"/>
          <p14:tracePt t="55352" x="6457950" y="4857750"/>
          <p14:tracePt t="55369" x="6457950" y="4846638"/>
          <p14:tracePt t="55387" x="6457950" y="4822825"/>
          <p14:tracePt t="55402" x="6457950" y="4811713"/>
          <p14:tracePt t="55420" x="6457950" y="4794250"/>
          <p14:tracePt t="55436" x="6457950" y="4778375"/>
          <p14:tracePt t="55453" x="6457950" y="4765675"/>
          <p14:tracePt t="55469" x="6457950" y="4754563"/>
          <p14:tracePt t="55486" x="6457950" y="4743450"/>
          <p14:tracePt t="55502" x="6457950" y="4732338"/>
          <p14:tracePt t="55520" x="6457950" y="4714875"/>
          <p14:tracePt t="55536" x="6457950" y="4697413"/>
          <p14:tracePt t="55553" x="6457950" y="4679950"/>
          <p14:tracePt t="55570" x="6457950" y="4668838"/>
          <p14:tracePt t="55586" x="6457950" y="4657725"/>
          <p14:tracePt t="55602" x="6457950" y="4646613"/>
          <p14:tracePt t="55620" x="6457950" y="4629150"/>
          <p14:tracePt t="55636" x="6457950" y="4618038"/>
          <p14:tracePt t="55653" x="6457950" y="4594225"/>
          <p14:tracePt t="55669" x="6457950" y="4583113"/>
          <p14:tracePt t="55686" x="6457950" y="4565650"/>
          <p14:tracePt t="55703" x="6457950" y="4549775"/>
          <p14:tracePt t="55720" x="6457950" y="4532313"/>
          <p14:tracePt t="55736" x="6457950" y="4508500"/>
          <p14:tracePt t="55736" x="6457950" y="4497388"/>
          <p14:tracePt t="55753" x="6457950" y="4486275"/>
          <p14:tracePt t="55769" x="6457950" y="4468813"/>
          <p14:tracePt t="55786" x="6457950" y="4451350"/>
          <p14:tracePt t="55802" x="6457950" y="4446588"/>
          <p14:tracePt t="55819" x="6457950" y="4435475"/>
          <p14:tracePt t="55836" x="6457950" y="4429125"/>
          <p14:tracePt t="55853" x="6457950" y="4422775"/>
          <p14:tracePt t="55869" x="6457950" y="4411663"/>
          <p14:tracePt t="55886" x="6457950" y="4406900"/>
          <p14:tracePt t="55902" x="6457950" y="4400550"/>
          <p14:tracePt t="55920" x="6457950" y="4394200"/>
          <p14:tracePt t="55936" x="6457950" y="4389438"/>
          <p14:tracePt t="55953" x="6457950" y="4383088"/>
          <p14:tracePt t="55969" x="6457950" y="4378325"/>
          <p14:tracePt t="56009" x="6457950" y="4371975"/>
          <p14:tracePt t="56033" x="6457950" y="4365625"/>
          <p14:tracePt t="56041" x="6457950" y="4360863"/>
          <p14:tracePt t="56053" x="6457950" y="4354513"/>
          <p14:tracePt t="56089" x="6457950" y="4349750"/>
          <p14:tracePt t="56105" x="6457950" y="4337050"/>
          <p14:tracePt t="56121" x="6457950" y="4332288"/>
          <p14:tracePt t="56121" x="6457950" y="4325938"/>
          <p14:tracePt t="56136" x="6457950" y="4321175"/>
          <p14:tracePt t="56153" x="6451600" y="4303713"/>
          <p14:tracePt t="56169" x="6451600" y="4297363"/>
          <p14:tracePt t="56186" x="6451600" y="4286250"/>
          <p14:tracePt t="56202" x="6446838" y="4275138"/>
          <p14:tracePt t="56219" x="6446838" y="4268788"/>
          <p14:tracePt t="56236" x="6446838" y="4257675"/>
          <p14:tracePt t="56253" x="6440488" y="4251325"/>
          <p14:tracePt t="56269" x="6440488" y="4240213"/>
          <p14:tracePt t="56286" x="6440488" y="4235450"/>
          <p14:tracePt t="56302" x="6440488" y="4222750"/>
          <p14:tracePt t="56320" x="6440488" y="4211638"/>
          <p14:tracePt t="56336" x="6440488" y="4200525"/>
          <p14:tracePt t="56353" x="6435725" y="4183063"/>
          <p14:tracePt t="56369" x="6435725" y="4165600"/>
          <p14:tracePt t="56386" x="6429375" y="4154488"/>
          <p14:tracePt t="56402" x="6429375" y="4137025"/>
          <p14:tracePt t="56419" x="6429375" y="4121150"/>
          <p14:tracePt t="56436" x="6429375" y="4103688"/>
          <p14:tracePt t="56453" x="6429375" y="4092575"/>
          <p14:tracePt t="56469" x="6429375" y="4075113"/>
          <p14:tracePt t="56486" x="6429375" y="4068763"/>
          <p14:tracePt t="56502" x="6429375" y="4057650"/>
          <p14:tracePt t="56520" x="6429375" y="4051300"/>
          <p14:tracePt t="56536" x="6429375" y="4040188"/>
          <p14:tracePt t="56536" x="6429375" y="4035425"/>
          <p14:tracePt t="56553" x="6429375" y="4029075"/>
          <p14:tracePt t="56569" x="6429375" y="4011613"/>
          <p14:tracePt t="56586" x="6429375" y="3994150"/>
          <p14:tracePt t="56602" x="6429375" y="3965575"/>
          <p14:tracePt t="56619" x="6429375" y="3943350"/>
          <p14:tracePt t="56636" x="6429375" y="3921125"/>
          <p14:tracePt t="56653" x="6429375" y="3892550"/>
          <p14:tracePt t="56669" x="6429375" y="3868738"/>
          <p14:tracePt t="56686" x="6429375" y="3846513"/>
          <p14:tracePt t="56702" x="6429375" y="3829050"/>
          <p14:tracePt t="56720" x="6429375" y="3806825"/>
          <p14:tracePt t="56736" x="6429375" y="3783013"/>
          <p14:tracePt t="56736" x="6429375" y="3778250"/>
          <p14:tracePt t="56753" x="6429375" y="3760788"/>
          <p14:tracePt t="56769" x="6429375" y="3749675"/>
          <p14:tracePt t="56786" x="6429375" y="3732213"/>
          <p14:tracePt t="56802" x="6429375" y="3714750"/>
          <p14:tracePt t="56819" x="6429375" y="3703638"/>
          <p14:tracePt t="56836" x="6429375" y="3692525"/>
          <p14:tracePt t="56853" x="6429375" y="3675063"/>
          <p14:tracePt t="56869" x="6429375" y="3663950"/>
          <p14:tracePt t="56886" x="6429375" y="3657600"/>
          <p14:tracePt t="56902" x="6429375" y="3646488"/>
          <p14:tracePt t="56919" x="6429375" y="3640138"/>
          <p14:tracePt t="56936" x="6429375" y="3635375"/>
          <p14:tracePt t="56952" x="6429375" y="3622675"/>
          <p14:tracePt t="56969" x="6429375" y="3611563"/>
          <p14:tracePt t="56986" x="6429375" y="3600450"/>
          <p14:tracePt t="57002" x="6429375" y="3589338"/>
          <p14:tracePt t="57019" x="6429375" y="3578225"/>
          <p14:tracePt t="57036" x="6429375" y="3565525"/>
          <p14:tracePt t="57052" x="6429375" y="3554413"/>
          <p14:tracePt t="57070" x="6429375" y="3536950"/>
          <p14:tracePt t="57086" x="6429375" y="3525838"/>
          <p14:tracePt t="57103" x="6429375" y="3508375"/>
          <p14:tracePt t="57119" x="6429375" y="3492500"/>
          <p14:tracePt t="57136" x="6429375" y="3486150"/>
          <p14:tracePt t="57152" x="6429375" y="3475038"/>
          <p14:tracePt t="57170" x="6423025" y="3468688"/>
          <p14:tracePt t="57186" x="6423025" y="3457575"/>
          <p14:tracePt t="57203" x="6423025" y="3451225"/>
          <p14:tracePt t="57241" x="6423025" y="3446463"/>
          <p14:tracePt t="57257" x="6423025" y="3435350"/>
          <p14:tracePt t="57270" x="6423025" y="3429000"/>
          <p14:tracePt t="57286" x="6423025" y="3422650"/>
          <p14:tracePt t="57303" x="6423025" y="3411538"/>
          <p14:tracePt t="57319" x="6418263" y="3400425"/>
          <p14:tracePt t="57336" x="6418263" y="3389313"/>
          <p14:tracePt t="57352" x="6418263" y="3371850"/>
          <p14:tracePt t="57370" x="6418263" y="3360738"/>
          <p14:tracePt t="57386" x="6418263" y="3349625"/>
          <p14:tracePt t="57403" x="6418263" y="3343275"/>
          <p14:tracePt t="57419" x="6418263" y="3332163"/>
          <p14:tracePt t="57436" x="6418263" y="3325813"/>
          <p14:tracePt t="57452" x="6418263" y="3321050"/>
          <p14:tracePt t="57469" x="6418263" y="3314700"/>
          <p14:tracePt t="57486" x="6411913" y="3314700"/>
          <p14:tracePt t="57503" x="6411913" y="3308350"/>
          <p14:tracePt t="57519" x="6411913" y="3303588"/>
          <p14:tracePt t="57536" x="6411913" y="3297238"/>
          <p14:tracePt t="57552" x="6411913" y="3292475"/>
          <p14:tracePt t="57570" x="6411913" y="3286125"/>
          <p14:tracePt t="57586" x="6411913" y="3279775"/>
          <p14:tracePt t="57603" x="6407150" y="3275013"/>
          <p14:tracePt t="57619" x="6407150" y="3268663"/>
          <p14:tracePt t="57636" x="6407150" y="3263900"/>
          <p14:tracePt t="57652" x="6407150" y="3257550"/>
          <p14:tracePt t="57669" x="6407150" y="3246438"/>
          <p14:tracePt t="57686" x="6407150" y="3240088"/>
          <p14:tracePt t="57702" x="6407150" y="3235325"/>
          <p14:tracePt t="57719" x="6407150" y="3228975"/>
          <p14:tracePt t="57736" x="6407150" y="3217863"/>
          <p14:tracePt t="57752" x="6407150" y="3206750"/>
          <p14:tracePt t="57770" x="6407150" y="3200400"/>
          <p14:tracePt t="57786" x="6407150" y="3194050"/>
          <p14:tracePt t="58289" x="6407150" y="3200400"/>
          <p14:tracePt t="58305" x="6407150" y="3211513"/>
          <p14:tracePt t="58305" x="6411913" y="3211513"/>
          <p14:tracePt t="58319" x="6411913" y="3228975"/>
          <p14:tracePt t="58336" x="6418263" y="3240088"/>
          <p14:tracePt t="58352" x="6423025" y="3246438"/>
          <p14:tracePt t="58425" x="6423025" y="3251200"/>
          <p14:tracePt t="58433" x="6429375" y="3257550"/>
          <p14:tracePt t="58449" x="6429375" y="3263900"/>
          <p14:tracePt t="58455" x="6429375" y="3268663"/>
          <p14:tracePt t="58469" x="6429375" y="3275013"/>
          <p14:tracePt t="58486" x="6435725" y="3279775"/>
          <p14:tracePt t="58665" x="6435725" y="3286125"/>
          <p14:tracePt t="58670" x="6435725" y="3292475"/>
          <p14:tracePt t="58686" x="6435725" y="3297238"/>
          <p14:tracePt t="58913" x="6435725" y="3292475"/>
          <p14:tracePt t="58929" x="6435725" y="3286125"/>
          <p14:tracePt t="58942" x="6435725" y="3279775"/>
          <p14:tracePt t="58953" x="6435725" y="3268663"/>
          <p14:tracePt t="58969" x="6435725" y="3263900"/>
          <p14:tracePt t="58986" x="6435725" y="3246438"/>
          <p14:tracePt t="59002" x="6435725" y="3240088"/>
          <p14:tracePt t="59019" x="6435725" y="3228975"/>
          <p14:tracePt t="59036" x="6435725" y="3222625"/>
          <p14:tracePt t="59053" x="6440488" y="3217863"/>
          <p14:tracePt t="59069" x="6440488" y="3211513"/>
          <p14:tracePt t="59086" x="6440488" y="3200400"/>
          <p14:tracePt t="59102" x="6446838" y="3194050"/>
          <p14:tracePt t="59119" x="6446838" y="3178175"/>
          <p14:tracePt t="59136" x="6446838" y="3160713"/>
          <p14:tracePt t="59136" x="6446838" y="3154363"/>
          <p14:tracePt t="59153" x="6451600" y="3136900"/>
          <p14:tracePt t="59169" x="6451600" y="3125788"/>
          <p14:tracePt t="59186" x="6457950" y="3114675"/>
          <p14:tracePt t="59202" x="6457950" y="3108325"/>
          <p14:tracePt t="59219" x="6457950" y="3103563"/>
          <p14:tracePt t="59235" x="6457950" y="3092450"/>
          <p14:tracePt t="59253" x="6457950" y="3086100"/>
          <p14:tracePt t="59269" x="6457950" y="3074988"/>
          <p14:tracePt t="59286" x="6464300" y="3068638"/>
          <p14:tracePt t="59302" x="6464300" y="3063875"/>
          <p14:tracePt t="59319" x="6464300" y="3057525"/>
          <p14:tracePt t="59353" x="6464300" y="3051175"/>
          <p14:tracePt t="59353" x="6464300" y="3046413"/>
          <p14:tracePt t="59369" x="6464300" y="3040063"/>
          <p14:tracePt t="59386" x="6464300" y="3035300"/>
          <p14:tracePt t="59402" x="6464300" y="3017838"/>
          <p14:tracePt t="59419" x="6464300" y="3006725"/>
          <p14:tracePt t="59435" x="6464300" y="3000375"/>
          <p14:tracePt t="59453" x="6464300" y="2989263"/>
          <p14:tracePt t="59469" x="6464300" y="2978150"/>
          <p14:tracePt t="59486" x="6464300" y="2960688"/>
          <p14:tracePt t="59502" x="6464300" y="2954338"/>
          <p14:tracePt t="59519" x="6464300" y="2943225"/>
          <p14:tracePt t="59535" x="6464300" y="2936875"/>
          <p14:tracePt t="59552" x="6464300" y="2921000"/>
          <p14:tracePt t="59569" x="6464300" y="2914650"/>
          <p14:tracePt t="59586" x="6464300" y="2903538"/>
          <p14:tracePt t="59602" x="6464300" y="2897188"/>
          <p14:tracePt t="59619" x="6464300" y="2892425"/>
          <p14:tracePt t="59636" x="6464300" y="2886075"/>
          <p14:tracePt t="60017" x="6464300" y="2892425"/>
          <p14:tracePt t="60036" x="6464300" y="2897188"/>
          <p14:tracePt t="60039" x="6464300" y="2903538"/>
          <p14:tracePt t="60052" x="6464300" y="2921000"/>
          <p14:tracePt t="60069" x="6457950" y="2932113"/>
          <p14:tracePt t="60086" x="6451600" y="2954338"/>
          <p14:tracePt t="60102" x="6446838" y="2971800"/>
          <p14:tracePt t="60119" x="6446838" y="2982913"/>
          <p14:tracePt t="60135" x="6446838" y="2994025"/>
          <p14:tracePt t="60135" x="6446838" y="3000375"/>
          <p14:tracePt t="60153" x="6446838" y="3011488"/>
          <p14:tracePt t="60169" x="6446838" y="3028950"/>
          <p14:tracePt t="60186" x="6446838" y="3046413"/>
          <p14:tracePt t="60202" x="6446838" y="3074988"/>
          <p14:tracePt t="60219" x="6440488" y="3097213"/>
          <p14:tracePt t="60235" x="6440488" y="3125788"/>
          <p14:tracePt t="60252" x="6440488" y="3160713"/>
          <p14:tracePt t="60269" x="6440488" y="3182938"/>
          <p14:tracePt t="60286" x="6440488" y="3211513"/>
          <p14:tracePt t="60302" x="6440488" y="3240088"/>
          <p14:tracePt t="60319" x="6440488" y="3263900"/>
          <p14:tracePt t="60336" x="6440488" y="3292475"/>
          <p14:tracePt t="60352" x="6440488" y="3336925"/>
          <p14:tracePt t="60385" x="6446838" y="3365500"/>
          <p14:tracePt t="60386" x="6446838" y="3406775"/>
          <p14:tracePt t="60403" x="6446838" y="3457575"/>
          <p14:tracePt t="60419" x="6451600" y="3508375"/>
          <p14:tracePt t="60436" x="6464300" y="3565525"/>
          <p14:tracePt t="60452" x="6469063" y="3622675"/>
          <p14:tracePt t="60469" x="6475413" y="3686175"/>
          <p14:tracePt t="60485" x="6480175" y="3743325"/>
          <p14:tracePt t="60503" x="6480175" y="3806825"/>
          <p14:tracePt t="60519" x="6486525" y="3863975"/>
          <p14:tracePt t="60536" x="6492875" y="3925888"/>
          <p14:tracePt t="60552" x="6503988" y="4017963"/>
          <p14:tracePt t="60570" x="6508750" y="4068763"/>
          <p14:tracePt t="60585" x="6515100" y="4121150"/>
          <p14:tracePt t="60603" x="6521450" y="4160838"/>
          <p14:tracePt t="60619" x="6526213" y="4194175"/>
          <p14:tracePt t="60636" x="6532563" y="4240213"/>
          <p14:tracePt t="60652" x="6532563" y="4279900"/>
          <p14:tracePt t="60669" x="6543675" y="4325938"/>
          <p14:tracePt t="60685" x="6554788" y="4371975"/>
          <p14:tracePt t="60703" x="6565900" y="4422775"/>
          <p14:tracePt t="60719" x="6578600" y="4479925"/>
          <p14:tracePt t="60736" x="6578600" y="4521200"/>
          <p14:tracePt t="60752" x="6589713" y="4578350"/>
          <p14:tracePt t="60769" x="6594475" y="4611688"/>
          <p14:tracePt t="60785" x="6594475" y="4646613"/>
          <p14:tracePt t="60803" x="6600825" y="4679950"/>
          <p14:tracePt t="60819" x="6600825" y="4725988"/>
          <p14:tracePt t="60836" x="6607175" y="4778375"/>
          <p14:tracePt t="60852" x="6607175" y="4835525"/>
          <p14:tracePt t="60870" x="6607175" y="4879975"/>
          <p14:tracePt t="60885" x="6607175" y="4932363"/>
          <p14:tracePt t="60903" x="6607175" y="4978400"/>
          <p14:tracePt t="60919" x="6607175" y="5035550"/>
          <p14:tracePt t="60936" x="6607175" y="5080000"/>
          <p14:tracePt t="60952" x="6607175" y="5154613"/>
          <p14:tracePt t="60970" x="6607175" y="5207000"/>
          <p14:tracePt t="60985" x="6607175" y="5240338"/>
          <p14:tracePt t="61003" x="6607175" y="5275263"/>
          <p14:tracePt t="61019" x="6607175" y="5303838"/>
          <p14:tracePt t="61036" x="6607175" y="5332413"/>
          <p14:tracePt t="61052" x="6607175" y="5354638"/>
          <p14:tracePt t="61069" x="6607175" y="5378450"/>
          <p14:tracePt t="61085" x="6607175" y="5400675"/>
          <p14:tracePt t="61103" x="6600825" y="5418138"/>
          <p14:tracePt t="61119" x="6600825" y="5435600"/>
          <p14:tracePt t="61136" x="6600825" y="5451475"/>
          <p14:tracePt t="61136" x="6600825" y="5457825"/>
          <p14:tracePt t="61153" x="6594475" y="5475288"/>
          <p14:tracePt t="61169" x="6594475" y="5480050"/>
          <p14:tracePt t="61185" x="6594475" y="5497513"/>
          <p14:tracePt t="61203" x="6594475" y="5521325"/>
          <p14:tracePt t="61219" x="6589713" y="5532438"/>
          <p14:tracePt t="61236" x="6589713" y="5537200"/>
          <p14:tracePt t="61252" x="6583363" y="5543550"/>
          <p14:tracePt t="61269" x="6583363" y="5554663"/>
          <p14:tracePt t="61285" x="6583363" y="5561013"/>
          <p14:tracePt t="61302" x="6583363" y="5572125"/>
          <p14:tracePt t="61319" x="6578600" y="5572125"/>
          <p14:tracePt t="61401" x="6578600" y="5578475"/>
          <p14:tracePt t="61441" x="6578600" y="5583238"/>
          <p14:tracePt t="61449" x="6572250" y="5583238"/>
          <p14:tracePt t="61481" x="6572250" y="5589588"/>
          <p14:tracePt t="61577" x="6565900" y="5589588"/>
          <p14:tracePt t="62001" x="6561138" y="5589588"/>
          <p14:tracePt t="62073" x="6561138" y="5583238"/>
          <p14:tracePt t="62121" x="6561138" y="5578475"/>
          <p14:tracePt t="62169" x="6561138" y="5572125"/>
          <p14:tracePt t="62225" x="6561138" y="5565775"/>
          <p14:tracePt t="62235" x="6561138" y="5561013"/>
          <p14:tracePt t="62252" x="6561138" y="5554663"/>
          <p14:tracePt t="62425" x="6554788" y="5554663"/>
          <p14:tracePt t="62433" x="6554788" y="5549900"/>
          <p14:tracePt t="62441" x="6543675" y="5537200"/>
          <p14:tracePt t="62497" x="6537325" y="5537200"/>
          <p14:tracePt t="62593" x="6537325" y="5543550"/>
          <p14:tracePt t="62609" x="6532563" y="5554663"/>
          <p14:tracePt t="62613" x="6532563" y="5561013"/>
          <p14:tracePt t="62619" x="6532563" y="5583238"/>
          <p14:tracePt t="62635" x="6532563" y="5600700"/>
          <p14:tracePt t="62653" x="6537325" y="5618163"/>
          <p14:tracePt t="62669" x="6554788" y="5629275"/>
          <p14:tracePt t="62686" x="6578600" y="5635625"/>
          <p14:tracePt t="62702" x="6600825" y="5635625"/>
          <p14:tracePt t="62719" x="6629400" y="5622925"/>
          <p14:tracePt t="62735" x="6640513" y="5600700"/>
          <p14:tracePt t="62735" x="6646863" y="5594350"/>
          <p14:tracePt t="62753" x="6646863" y="5572125"/>
          <p14:tracePt t="62769" x="6646863" y="5554663"/>
          <p14:tracePt t="62786" x="6635750" y="5537200"/>
          <p14:tracePt t="62802" x="6623050" y="5526088"/>
          <p14:tracePt t="62819" x="6618288" y="5521325"/>
          <p14:tracePt t="62835" x="6607175" y="5521325"/>
          <p14:tracePt t="62852" x="6594475" y="5521325"/>
          <p14:tracePt t="62869" x="6578600" y="5521325"/>
          <p14:tracePt t="62886" x="6561138" y="5521325"/>
          <p14:tracePt t="62902" x="6543675" y="5543550"/>
          <p14:tracePt t="62919" x="6526213" y="5565775"/>
          <p14:tracePt t="62935" x="6521450" y="5594350"/>
          <p14:tracePt t="62952" x="6521450" y="5622925"/>
          <p14:tracePt t="63001" x="6526213" y="5622925"/>
          <p14:tracePt t="63008" x="6532563" y="5622925"/>
          <p14:tracePt t="63019" x="6543675" y="5622925"/>
          <p14:tracePt t="63035" x="6550025" y="5622925"/>
          <p14:tracePt t="63052" x="6550025" y="5607050"/>
          <p14:tracePt t="63069" x="6550025" y="5594350"/>
          <p14:tracePt t="63086" x="6550025" y="5589588"/>
          <p14:tracePt t="63102" x="6550025" y="5583238"/>
          <p14:tracePt t="63119" x="6550025" y="5578475"/>
          <p14:tracePt t="63309" x="0" y="0"/>
        </p14:tracePtLst>
        <p14:tracePtLst>
          <p14:tracePt t="82561" x="7451725" y="2743200"/>
          <p14:tracePt t="82568" x="7458075" y="2736850"/>
          <p14:tracePt t="82569" x="7464425" y="2714625"/>
          <p14:tracePt t="82585" x="7469188" y="2686050"/>
          <p14:tracePt t="82601" x="7475538" y="2663825"/>
          <p14:tracePt t="82618" x="7480300" y="2640013"/>
          <p14:tracePt t="82635" x="7486650" y="2628900"/>
          <p14:tracePt t="82651" x="7493000" y="2617788"/>
          <p14:tracePt t="82793" x="7497763" y="2617788"/>
          <p14:tracePt t="82825" x="7497763" y="2611438"/>
          <p14:tracePt t="82832" x="7504113" y="2611438"/>
          <p14:tracePt t="82857" x="7504113" y="2606675"/>
          <p14:tracePt t="82864" x="7508875" y="2606675"/>
          <p14:tracePt t="82873" x="7515225" y="2593975"/>
          <p14:tracePt t="82885" x="7521575" y="2589213"/>
          <p14:tracePt t="82901" x="7526338" y="2589213"/>
          <p14:tracePt t="82918" x="7532688" y="2582863"/>
          <p14:tracePt t="82935" x="7532688" y="2578100"/>
          <p14:tracePt t="83017" x="7537450" y="2571750"/>
          <p14:tracePt t="83035" x="7543800" y="2565400"/>
          <p14:tracePt t="83051" x="7550150" y="2560638"/>
          <p14:tracePt t="83052" x="7550150" y="2554288"/>
          <p14:tracePt t="83068" x="7554913" y="2549525"/>
          <p14:tracePt t="83085" x="7561263" y="2549525"/>
          <p14:tracePt t="83101" x="7561263" y="2536825"/>
          <p14:tracePt t="83118" x="7566025" y="2536825"/>
          <p14:tracePt t="83376" x="7566025" y="2543175"/>
          <p14:tracePt t="83432" x="7566025" y="2549525"/>
          <p14:tracePt t="83456" x="7561263" y="2549525"/>
          <p14:tracePt t="83488" x="7566025" y="2549525"/>
          <p14:tracePt t="83496" x="7578725" y="2549525"/>
          <p14:tracePt t="83504" x="7600950" y="2549525"/>
          <p14:tracePt t="83518" x="7607300" y="2549525"/>
          <p14:tracePt t="83535" x="7623175" y="2543175"/>
          <p14:tracePt t="83552" x="7664450" y="2520950"/>
          <p14:tracePt t="83568" x="7726363" y="2479675"/>
          <p14:tracePt t="83585" x="7750175" y="2468563"/>
          <p14:tracePt t="83601" x="7778750" y="2451100"/>
          <p14:tracePt t="83618" x="7794625" y="2439988"/>
          <p14:tracePt t="83635" x="7807325" y="2439988"/>
          <p14:tracePt t="83652" x="7812088" y="2439988"/>
          <p14:tracePt t="83768" x="7807325" y="2439988"/>
          <p14:tracePt t="83785" x="7794625" y="2451100"/>
          <p14:tracePt t="83785" x="7766050" y="2479675"/>
          <p14:tracePt t="83801" x="7721600" y="2508250"/>
          <p14:tracePt t="83818" x="7664450" y="2536825"/>
          <p14:tracePt t="83835" x="7594600" y="2571750"/>
          <p14:tracePt t="83852" x="7521575" y="2600325"/>
          <p14:tracePt t="83868" x="7451725" y="2622550"/>
          <p14:tracePt t="83885" x="7394575" y="2657475"/>
          <p14:tracePt t="83901" x="7354888" y="2679700"/>
          <p14:tracePt t="83918" x="7326313" y="2703513"/>
          <p14:tracePt t="83935" x="7315200" y="2720975"/>
          <p14:tracePt t="83952" x="7315200" y="2732088"/>
          <p14:tracePt t="83968" x="7315200" y="2736850"/>
          <p14:tracePt t="84024" x="7326313" y="2732088"/>
          <p14:tracePt t="84032" x="7350125" y="2725738"/>
          <p14:tracePt t="84036" x="7418388" y="2674938"/>
          <p14:tracePt t="84051" x="7515225" y="2606675"/>
          <p14:tracePt t="84068" x="7600950" y="2525713"/>
          <p14:tracePt t="84085" x="7697788" y="2451100"/>
          <p14:tracePt t="84101" x="7766050" y="2371725"/>
          <p14:tracePt t="84118" x="7807325" y="2320925"/>
          <p14:tracePt t="84135" x="7823200" y="2286000"/>
          <p14:tracePt t="84151" x="7835900" y="2251075"/>
          <p14:tracePt t="84151" x="7835900" y="2239963"/>
          <p14:tracePt t="84169" x="7835900" y="2228850"/>
          <p14:tracePt t="84185" x="7835900" y="2217738"/>
          <p14:tracePt t="84202" x="7829550" y="2217738"/>
          <p14:tracePt t="84218" x="7818438" y="2217738"/>
          <p14:tracePt t="84235" x="7812088" y="2217738"/>
          <p14:tracePt t="84251" x="7800975" y="2222500"/>
          <p14:tracePt t="84268" x="7761288" y="2251075"/>
          <p14:tracePt t="84285" x="7697788" y="2292350"/>
          <p14:tracePt t="84302" x="7508875" y="2400300"/>
          <p14:tracePt t="84335" x="7372350" y="2451100"/>
          <p14:tracePt t="84351" x="7229475" y="2503488"/>
          <p14:tracePt t="84351" x="7172325" y="2532063"/>
          <p14:tracePt t="84369" x="7064375" y="2582863"/>
          <p14:tracePt t="84385" x="6983413" y="2635250"/>
          <p14:tracePt t="84402" x="6937375" y="2668588"/>
          <p14:tracePt t="84418" x="6926263" y="2679700"/>
          <p14:tracePt t="84512" x="6932613" y="2668588"/>
          <p14:tracePt t="84520" x="6983413" y="2622550"/>
          <p14:tracePt t="84535" x="7069138" y="2554288"/>
          <p14:tracePt t="84551" x="7161213" y="2479675"/>
          <p14:tracePt t="84551" x="7200900" y="2439988"/>
          <p14:tracePt t="84569" x="7264400" y="2389188"/>
          <p14:tracePt t="84585" x="7297738" y="2365375"/>
          <p14:tracePt t="84602" x="7308850" y="2360613"/>
          <p14:tracePt t="84618" x="7308850" y="2354263"/>
          <p14:tracePt t="84672" x="7297738" y="2365375"/>
          <p14:tracePt t="84685" x="7280275" y="2378075"/>
          <p14:tracePt t="84685" x="7223125" y="2428875"/>
          <p14:tracePt t="84702" x="7132638" y="2492375"/>
          <p14:tracePt t="84718" x="7029450" y="2549525"/>
          <p14:tracePt t="84735" x="6915150" y="2600325"/>
          <p14:tracePt t="84751" x="6800850" y="2640013"/>
          <p14:tracePt t="84751" x="6761163" y="2663825"/>
          <p14:tracePt t="84769" x="6708775" y="2679700"/>
          <p14:tracePt t="84785" x="6697663" y="2686050"/>
          <p14:tracePt t="84856" x="6708775" y="2686050"/>
          <p14:tracePt t="84861" x="6737350" y="2674938"/>
          <p14:tracePt t="84868" x="6818313" y="2646363"/>
          <p14:tracePt t="84885" x="6915150" y="2617788"/>
          <p14:tracePt t="84902" x="7000875" y="2593975"/>
          <p14:tracePt t="84918" x="7058025" y="2582863"/>
          <p14:tracePt t="84935" x="7108825" y="2582863"/>
          <p14:tracePt t="84951" x="7143750" y="2582863"/>
          <p14:tracePt t="84951" x="7154863" y="2582863"/>
          <p14:tracePt t="84968" x="7178675" y="2582863"/>
          <p14:tracePt t="84985" x="7207250" y="2582863"/>
          <p14:tracePt t="85002" x="7223125" y="2582863"/>
          <p14:tracePt t="85018" x="7235825" y="2582863"/>
          <p14:tracePt t="85129" x="7240588" y="2582863"/>
          <p14:tracePt t="85136" x="7246938" y="2593975"/>
          <p14:tracePt t="85152" x="7251700" y="2606675"/>
          <p14:tracePt t="85152" x="7258050" y="2617788"/>
          <p14:tracePt t="85168" x="7269163" y="2635250"/>
          <p14:tracePt t="85185" x="7286625" y="2657475"/>
          <p14:tracePt t="85201" x="7297738" y="2674938"/>
          <p14:tracePt t="85218" x="7321550" y="2697163"/>
          <p14:tracePt t="85235" x="7332663" y="2708275"/>
          <p14:tracePt t="85251" x="7350125" y="2720975"/>
          <p14:tracePt t="85268" x="7354888" y="2732088"/>
          <p14:tracePt t="85285" x="7366000" y="2732088"/>
          <p14:tracePt t="85416" x="7372350" y="2732088"/>
          <p14:tracePt t="85440" x="7378700" y="2732088"/>
          <p14:tracePt t="85448" x="7378700" y="2725738"/>
          <p14:tracePt t="85468" x="7383463" y="2720975"/>
          <p14:tracePt t="85468" x="7389813" y="2714625"/>
          <p14:tracePt t="85485" x="7394575" y="2708275"/>
          <p14:tracePt t="85502" x="7400925" y="2703513"/>
          <p14:tracePt t="85518" x="7400925" y="2697163"/>
          <p14:tracePt t="85535" x="7407275" y="2692400"/>
          <p14:tracePt t="85696" x="7407275" y="2686050"/>
          <p14:tracePt t="86232" x="7407275" y="2692400"/>
          <p14:tracePt t="86236" x="7407275" y="2697163"/>
          <p14:tracePt t="86252" x="7407275" y="2703513"/>
          <p14:tracePt t="86268" x="7412038" y="2714625"/>
          <p14:tracePt t="86285" x="7423150" y="2725738"/>
          <p14:tracePt t="86302" x="7429500" y="2736850"/>
          <p14:tracePt t="86319" x="7435850" y="2749550"/>
          <p14:tracePt t="86336" x="7446963" y="2771775"/>
          <p14:tracePt t="86353" x="7464425" y="2806700"/>
          <p14:tracePt t="86369" x="7515225" y="2874963"/>
          <p14:tracePt t="86386" x="7554913" y="2921000"/>
          <p14:tracePt t="86402" x="7589838" y="2971800"/>
          <p14:tracePt t="86419" x="7635875" y="3022600"/>
          <p14:tracePt t="86435" x="7680325" y="3068638"/>
          <p14:tracePt t="86453" x="7737475" y="3125788"/>
          <p14:tracePt t="86469" x="7800975" y="3200400"/>
          <p14:tracePt t="86486" x="7864475" y="3263900"/>
          <p14:tracePt t="86502" x="7921625" y="3343275"/>
          <p14:tracePt t="86519" x="7978775" y="3429000"/>
          <p14:tracePt t="86535" x="8029575" y="3514725"/>
          <p14:tracePt t="86553" x="8069263" y="3594100"/>
          <p14:tracePt t="86569" x="8108950" y="3714750"/>
          <p14:tracePt t="86586" x="8132763" y="3771900"/>
          <p14:tracePt t="86602" x="8137525" y="3829050"/>
          <p14:tracePt t="86619" x="8143875" y="3875088"/>
          <p14:tracePt t="86635" x="8143875" y="3903663"/>
          <p14:tracePt t="86653" x="8150225" y="3932238"/>
          <p14:tracePt t="86669" x="8154988" y="3943350"/>
          <p14:tracePt t="86686" x="8154988" y="3954463"/>
          <p14:tracePt t="86777" x="8154988" y="3960813"/>
          <p14:tracePt t="86825" x="8154988" y="3965575"/>
          <p14:tracePt t="86835" x="8154988" y="3971925"/>
          <p14:tracePt t="86842" x="8154988" y="3978275"/>
          <p14:tracePt t="86852" x="8154988" y="4000500"/>
          <p14:tracePt t="86869" x="8154988" y="4017963"/>
          <p14:tracePt t="86886" x="8154988" y="4029075"/>
          <p14:tracePt t="86985" x="8154988" y="4022725"/>
          <p14:tracePt t="87089" x="8154988" y="4017963"/>
          <p14:tracePt t="87102" x="8150225" y="4017963"/>
          <p14:tracePt t="87106" x="8143875" y="4017963"/>
          <p14:tracePt t="87137" x="8137525" y="4017963"/>
          <p14:tracePt t="87153" x="8126413" y="4017963"/>
          <p14:tracePt t="87169" x="8115300" y="4017963"/>
          <p14:tracePt t="87170" x="8104188" y="4017963"/>
          <p14:tracePt t="87186" x="8086725" y="4017963"/>
          <p14:tracePt t="87202" x="8064500" y="4022725"/>
          <p14:tracePt t="87219" x="8040688" y="4029075"/>
          <p14:tracePt t="87235" x="8018463" y="4029075"/>
          <p14:tracePt t="87252" x="7994650" y="4029075"/>
          <p14:tracePt t="87269" x="7978775" y="4029075"/>
          <p14:tracePt t="87286" x="7972425" y="4029075"/>
          <p14:tracePt t="87302" x="7954963" y="4029075"/>
          <p14:tracePt t="87319" x="7937500" y="4035425"/>
          <p14:tracePt t="87335" x="7921625" y="4035425"/>
          <p14:tracePt t="87352" x="7897813" y="4035425"/>
          <p14:tracePt t="87369" x="7875588" y="4040188"/>
          <p14:tracePt t="87386" x="7858125" y="4040188"/>
          <p14:tracePt t="87402" x="7835900" y="4040188"/>
          <p14:tracePt t="87419" x="7812088" y="4040188"/>
          <p14:tracePt t="87435" x="7783513" y="4046538"/>
          <p14:tracePt t="87453" x="7761288" y="4051300"/>
          <p14:tracePt t="87469" x="7737475" y="4057650"/>
          <p14:tracePt t="87485" x="7715250" y="4064000"/>
          <p14:tracePt t="87502" x="7686675" y="4068763"/>
          <p14:tracePt t="87519" x="7664450" y="4075113"/>
          <p14:tracePt t="87536" x="7635875" y="4079875"/>
          <p14:tracePt t="87552" x="7594600" y="4092575"/>
          <p14:tracePt t="87552" x="7583488" y="4092575"/>
          <p14:tracePt t="87569" x="7550150" y="4097338"/>
          <p14:tracePt t="87585" x="7515225" y="4097338"/>
          <p14:tracePt t="87603" x="7480300" y="4108450"/>
          <p14:tracePt t="87619" x="7446963" y="4114800"/>
          <p14:tracePt t="87636" x="7407275" y="4114800"/>
          <p14:tracePt t="87652" x="7372350" y="4121150"/>
          <p14:tracePt t="87669" x="7350125" y="4132263"/>
          <p14:tracePt t="87685" x="7321550" y="4137025"/>
          <p14:tracePt t="87702" x="7286625" y="4143375"/>
          <p14:tracePt t="87719" x="7264400" y="4154488"/>
          <p14:tracePt t="87736" x="7229475" y="4165600"/>
          <p14:tracePt t="87752" x="7194550" y="4171950"/>
          <p14:tracePt t="87752" x="7183438" y="4178300"/>
          <p14:tracePt t="87769" x="7150100" y="4194175"/>
          <p14:tracePt t="87785" x="7132638" y="4194175"/>
          <p14:tracePt t="87802" x="7108825" y="4200525"/>
          <p14:tracePt t="87819" x="7086600" y="4206875"/>
          <p14:tracePt t="87836" x="7075488" y="4206875"/>
          <p14:tracePt t="87852" x="7051675" y="4206875"/>
          <p14:tracePt t="87869" x="7029450" y="4211638"/>
          <p14:tracePt t="87885" x="6994525" y="4217988"/>
          <p14:tracePt t="87902" x="6972300" y="4222750"/>
          <p14:tracePt t="87919" x="6950075" y="4222750"/>
          <p14:tracePt t="87936" x="6921500" y="4229100"/>
          <p14:tracePt t="87952" x="6904038" y="4229100"/>
          <p14:tracePt t="87952" x="6892925" y="4229100"/>
          <p14:tracePt t="87969" x="6880225" y="4235450"/>
          <p14:tracePt t="87986" x="6875463" y="4235450"/>
          <p14:tracePt t="88002" x="6864350" y="4235450"/>
          <p14:tracePt t="88019" x="6846888" y="4246563"/>
          <p14:tracePt t="88037" x="6823075" y="4251325"/>
          <p14:tracePt t="88052" x="6807200" y="4264025"/>
          <p14:tracePt t="88069" x="6783388" y="4275138"/>
          <p14:tracePt t="88085" x="6761163" y="4279900"/>
          <p14:tracePt t="88103" x="6732588" y="4292600"/>
          <p14:tracePt t="88119" x="6704013" y="4297363"/>
          <p14:tracePt t="88136" x="6664325" y="4308475"/>
          <p14:tracePt t="88152" x="6629400" y="4321175"/>
          <p14:tracePt t="88152" x="6611938" y="4325938"/>
          <p14:tracePt t="88169" x="6565900" y="4337050"/>
          <p14:tracePt t="88185" x="6532563" y="4343400"/>
          <p14:tracePt t="88203" x="6497638" y="4343400"/>
          <p14:tracePt t="88219" x="6457950" y="4354513"/>
          <p14:tracePt t="88236" x="6423025" y="4365625"/>
          <p14:tracePt t="88252" x="6389688" y="4365625"/>
          <p14:tracePt t="88269" x="6354763" y="4378325"/>
          <p14:tracePt t="88285" x="6326188" y="4383088"/>
          <p14:tracePt t="88303" x="6297613" y="4389438"/>
          <p14:tracePt t="88319" x="6286500" y="4400550"/>
          <p14:tracePt t="88336" x="6275388" y="4400550"/>
          <p14:tracePt t="88352" x="6264275" y="4406900"/>
          <p14:tracePt t="88369" x="6257925" y="4411663"/>
          <p14:tracePt t="88385" x="6246813" y="4418013"/>
          <p14:tracePt t="88425" x="6240463" y="4422775"/>
          <p14:tracePt t="88441" x="6235700" y="4435475"/>
          <p14:tracePt t="88449" x="6229350" y="4440238"/>
          <p14:tracePt t="88457" x="6211888" y="4457700"/>
          <p14:tracePt t="88469" x="6194425" y="4475163"/>
          <p14:tracePt t="88485" x="6165850" y="4492625"/>
          <p14:tracePt t="88503" x="6132513" y="4514850"/>
          <p14:tracePt t="88519" x="6103938" y="4532313"/>
          <p14:tracePt t="88536" x="6064250" y="4554538"/>
          <p14:tracePt t="88552" x="6035675" y="4572000"/>
          <p14:tracePt t="88569" x="5989638" y="4600575"/>
          <p14:tracePt t="88585" x="5961063" y="4618038"/>
          <p14:tracePt t="88602" x="5932488" y="4635500"/>
          <p14:tracePt t="88619" x="5915025" y="4646613"/>
          <p14:tracePt t="88635" x="5903913" y="4651375"/>
          <p14:tracePt t="88652" x="5892800" y="4657725"/>
          <p14:tracePt t="88669" x="5880100" y="4664075"/>
          <p14:tracePt t="88685" x="5875338" y="4668838"/>
          <p14:tracePt t="88702" x="5864225" y="4679950"/>
          <p14:tracePt t="88719" x="5851525" y="4692650"/>
          <p14:tracePt t="88736" x="5846763" y="4703763"/>
          <p14:tracePt t="88752" x="5835650" y="4708525"/>
          <p14:tracePt t="88752" x="5835650" y="4714875"/>
          <p14:tracePt t="88769" x="5829300" y="4721225"/>
          <p14:tracePt t="88785" x="5829300" y="4725988"/>
          <p14:tracePt t="89001" x="5835650" y="4725988"/>
          <p14:tracePt t="89745" x="5829300" y="4725988"/>
          <p14:tracePt t="89753" x="5829300" y="4732338"/>
          <p14:tracePt t="89754" x="5818188" y="4737100"/>
          <p14:tracePt t="89769" x="5783263" y="4765675"/>
          <p14:tracePt t="89786" x="5772150" y="4778375"/>
          <p14:tracePt t="89802" x="5754688" y="4789488"/>
          <p14:tracePt t="89819" x="5743575" y="4794250"/>
          <p14:tracePt t="89835" x="5726113" y="4806950"/>
          <p14:tracePt t="89852" x="5715000" y="4811713"/>
          <p14:tracePt t="89868" x="5703888" y="4822825"/>
          <p14:tracePt t="89886" x="5697538" y="4835525"/>
          <p14:tracePt t="89902" x="5686425" y="4846638"/>
          <p14:tracePt t="89919" x="5675313" y="4851400"/>
          <p14:tracePt t="89935" x="5668963" y="4864100"/>
          <p14:tracePt t="89952" x="5657850" y="4868863"/>
          <p14:tracePt t="89968" x="5646738" y="4879975"/>
          <p14:tracePt t="89986" x="5635625" y="4886325"/>
          <p14:tracePt t="90073" x="5635625" y="4892675"/>
          <p14:tracePt t="90085" x="5629275" y="4892675"/>
          <p14:tracePt t="90086" x="5629275" y="4903788"/>
          <p14:tracePt t="90102" x="5622925" y="4914900"/>
          <p14:tracePt t="90119" x="5618163" y="4926013"/>
          <p14:tracePt t="90135" x="5607050" y="4937125"/>
          <p14:tracePt t="90152" x="5594350" y="4954588"/>
          <p14:tracePt t="90169" x="5583238" y="4972050"/>
          <p14:tracePt t="90185" x="5572125" y="4983163"/>
          <p14:tracePt t="90202" x="5561013" y="4989513"/>
          <p14:tracePt t="90219" x="5549900" y="4994275"/>
          <p14:tracePt t="90235" x="5543550" y="5000625"/>
          <p14:tracePt t="90252" x="5537200" y="5006975"/>
          <p14:tracePt t="90269" x="5532438" y="5011738"/>
          <p14:tracePt t="90305" x="5526088" y="5011738"/>
          <p14:tracePt t="90319" x="5526088" y="5018088"/>
          <p14:tracePt t="90319" x="5521325" y="5018088"/>
          <p14:tracePt t="90369" x="5521325" y="5022850"/>
          <p14:tracePt t="90373" x="5514975" y="5022850"/>
          <p14:tracePt t="90409" x="5508625" y="5022850"/>
          <p14:tracePt t="90417" x="5503863" y="5029200"/>
          <p14:tracePt t="90425" x="5497513" y="5035550"/>
          <p14:tracePt t="90439" x="5486400" y="5046663"/>
          <p14:tracePt t="90452" x="5468938" y="5057775"/>
          <p14:tracePt t="90468" x="5440363" y="5068888"/>
          <p14:tracePt t="90485" x="5422900" y="5080000"/>
          <p14:tracePt t="90502" x="5400675" y="5092700"/>
          <p14:tracePt t="90519" x="5378450" y="5108575"/>
          <p14:tracePt t="90535" x="5360988" y="5114925"/>
          <p14:tracePt t="90552" x="5337175" y="5121275"/>
          <p14:tracePt t="90569" x="5308600" y="5137150"/>
          <p14:tracePt t="90586" x="5297488" y="5137150"/>
          <p14:tracePt t="90602" x="5286375" y="5143500"/>
          <p14:tracePt t="90619" x="5280025" y="5143500"/>
          <p14:tracePt t="90689" x="5280025" y="5149850"/>
          <p14:tracePt t="90697" x="5280025" y="5154613"/>
          <p14:tracePt t="90703" x="5275263" y="5154613"/>
          <p14:tracePt t="90718" x="5275263" y="5160963"/>
          <p14:tracePt t="90735" x="5268913" y="5165725"/>
          <p14:tracePt t="90752" x="5257800" y="5178425"/>
          <p14:tracePt t="90768" x="5240338" y="5189538"/>
          <p14:tracePt t="90785" x="5229225" y="5194300"/>
          <p14:tracePt t="90803" x="5222875" y="5200650"/>
          <p14:tracePt t="90818" x="5211763" y="5207000"/>
          <p14:tracePt t="90836" x="5207000" y="5211763"/>
          <p14:tracePt t="90852" x="5194300" y="5218113"/>
          <p14:tracePt t="91025" x="5200650" y="5218113"/>
          <p14:tracePt t="91049" x="5207000" y="5211763"/>
          <p14:tracePt t="91068" x="5218113" y="5200650"/>
          <p14:tracePt t="91069" x="5222875" y="5194300"/>
          <p14:tracePt t="91086" x="5240338" y="5183188"/>
          <p14:tracePt t="91102" x="5246688" y="5178425"/>
          <p14:tracePt t="91118" x="5257800" y="5165725"/>
          <p14:tracePt t="91136" x="5275263" y="5154613"/>
          <p14:tracePt t="91152" x="5286375" y="5149850"/>
          <p14:tracePt t="91152" x="5297488" y="5149850"/>
          <p14:tracePt t="91169" x="5303838" y="5143500"/>
          <p14:tracePt t="91185" x="5314950" y="5137150"/>
          <p14:tracePt t="91202" x="5321300" y="5137150"/>
          <p14:tracePt t="92417" x="5332413" y="5132388"/>
          <p14:tracePt t="92419" x="5337175" y="5126038"/>
          <p14:tracePt t="92435" x="5343525" y="5121275"/>
          <p14:tracePt t="92453" x="5360988" y="5114925"/>
          <p14:tracePt t="92468" x="5378450" y="5103813"/>
          <p14:tracePt t="92485" x="5418138" y="5086350"/>
          <p14:tracePt t="92502" x="5446713" y="5075238"/>
          <p14:tracePt t="92519" x="5475288" y="5064125"/>
          <p14:tracePt t="92535" x="5497513" y="5051425"/>
          <p14:tracePt t="92552" x="5521325" y="5046663"/>
          <p14:tracePt t="92568" x="5549900" y="5035550"/>
          <p14:tracePt t="92586" x="5561013" y="5022850"/>
          <p14:tracePt t="92602" x="5572125" y="5022850"/>
          <p14:tracePt t="92619" x="5578475" y="5018088"/>
          <p14:tracePt t="92635" x="5583238" y="5011738"/>
          <p14:tracePt t="92652" x="5589588" y="5006975"/>
          <p14:tracePt t="92668" x="5600700" y="5000625"/>
          <p14:tracePt t="92685" x="5607050" y="4989513"/>
          <p14:tracePt t="92702" x="5622925" y="4978400"/>
          <p14:tracePt t="92719" x="5635625" y="4965700"/>
          <p14:tracePt t="92735" x="5651500" y="4960938"/>
          <p14:tracePt t="92752" x="5675313" y="4949825"/>
          <p14:tracePt t="92768" x="5703888" y="4932363"/>
          <p14:tracePt t="92786" x="5721350" y="4921250"/>
          <p14:tracePt t="92802" x="5743575" y="4903788"/>
          <p14:tracePt t="92819" x="5778500" y="4886325"/>
          <p14:tracePt t="92835" x="5800725" y="4875213"/>
          <p14:tracePt t="92852" x="5829300" y="4864100"/>
          <p14:tracePt t="92868" x="5846763" y="4846638"/>
          <p14:tracePt t="92885" x="5851525" y="4846638"/>
          <p14:tracePt t="93425" x="5857875" y="4846638"/>
          <p14:tracePt t="93441" x="5864225" y="4846638"/>
          <p14:tracePt t="93457" x="5875338" y="4846638"/>
          <p14:tracePt t="93468" x="5886450" y="4846638"/>
          <p14:tracePt t="93473" x="5908675" y="4864100"/>
          <p14:tracePt t="93485" x="5943600" y="4886325"/>
          <p14:tracePt t="93502" x="5994400" y="4926013"/>
          <p14:tracePt t="93519" x="6051550" y="4983163"/>
          <p14:tracePt t="93535" x="6092825" y="5046663"/>
          <p14:tracePt t="93552" x="6121400" y="5097463"/>
          <p14:tracePt t="93568" x="6172200" y="5172075"/>
          <p14:tracePt t="93586" x="6194425" y="5222875"/>
          <p14:tracePt t="93602" x="6223000" y="5280025"/>
          <p14:tracePt t="93619" x="6251575" y="5337175"/>
          <p14:tracePt t="93635" x="6280150" y="5394325"/>
          <p14:tracePt t="93652" x="6303963" y="5451475"/>
          <p14:tracePt t="93668" x="6326188" y="5508625"/>
          <p14:tracePt t="93685" x="6354763" y="5549900"/>
          <p14:tracePt t="93702" x="6372225" y="5578475"/>
          <p14:tracePt t="93719" x="6389688" y="5611813"/>
          <p14:tracePt t="93735" x="6407150" y="5635625"/>
          <p14:tracePt t="93752" x="6429375" y="5664200"/>
          <p14:tracePt t="93768" x="6469063" y="5703888"/>
          <p14:tracePt t="93786" x="6486525" y="5726113"/>
          <p14:tracePt t="93802" x="6492875" y="5743575"/>
          <p14:tracePt t="93818" x="6497638" y="5754688"/>
          <p14:tracePt t="93835" x="6497638" y="5765800"/>
          <p14:tracePt t="93852" x="6503988" y="5778500"/>
          <p14:tracePt t="93868" x="6503988" y="5789613"/>
          <p14:tracePt t="93885" x="6503988" y="5794375"/>
          <p14:tracePt t="93969" x="6503988" y="5789613"/>
          <p14:tracePt t="93970" x="6503988" y="5783263"/>
          <p14:tracePt t="93985" x="6503988" y="5765800"/>
          <p14:tracePt t="94002" x="6503988" y="5749925"/>
          <p14:tracePt t="94018" x="6497638" y="5732463"/>
          <p14:tracePt t="94035" x="6497638" y="5726113"/>
          <p14:tracePt t="94052" x="6497638" y="5721350"/>
          <p14:tracePt t="94089" x="6492875" y="5721350"/>
          <p14:tracePt t="94097" x="6492875" y="5715000"/>
          <p14:tracePt t="94145" x="6492875" y="5708650"/>
          <p14:tracePt t="94169" x="6486525" y="5708650"/>
          <p14:tracePt t="94170" x="6486525" y="5697538"/>
          <p14:tracePt t="94185" x="6486525" y="5692775"/>
          <p14:tracePt t="94202" x="6486525" y="5680075"/>
          <p14:tracePt t="94218" x="6486525" y="5675313"/>
          <p14:tracePt t="94235" x="6486525" y="5646738"/>
          <p14:tracePt t="94251" x="6486525" y="5622925"/>
          <p14:tracePt t="94269" x="6486525" y="5594350"/>
          <p14:tracePt t="94285" x="6486525" y="5561013"/>
          <p14:tracePt t="94302" x="6486525" y="5532438"/>
          <p14:tracePt t="94319" x="6486525" y="5497513"/>
          <p14:tracePt t="94335" x="6486525" y="5464175"/>
          <p14:tracePt t="94352" x="6486525" y="5429250"/>
          <p14:tracePt t="94352" x="6486525" y="5411788"/>
          <p14:tracePt t="94369" x="6486525" y="5378450"/>
          <p14:tracePt t="94385" x="6486525" y="5360988"/>
          <p14:tracePt t="94402" x="6492875" y="5332413"/>
          <p14:tracePt t="94418" x="6497638" y="5308600"/>
          <p14:tracePt t="94435" x="6503988" y="5286375"/>
          <p14:tracePt t="94451" x="6508750" y="5268913"/>
          <p14:tracePt t="94469" x="6508750" y="5251450"/>
          <p14:tracePt t="94485" x="6508750" y="5235575"/>
          <p14:tracePt t="94502" x="6515100" y="5218113"/>
          <p14:tracePt t="94518" x="6521450" y="5189538"/>
          <p14:tracePt t="94535" x="6521450" y="5165725"/>
          <p14:tracePt t="94551" x="6526213" y="5137150"/>
          <p14:tracePt t="94551" x="6526213" y="5121275"/>
          <p14:tracePt t="94569" x="6526213" y="5086350"/>
          <p14:tracePt t="94585" x="6532563" y="5057775"/>
          <p14:tracePt t="94602" x="6532563" y="5022850"/>
          <p14:tracePt t="94618" x="6532563" y="4989513"/>
          <p14:tracePt t="94636" x="6537325" y="4949825"/>
          <p14:tracePt t="94651" x="6543675" y="4914900"/>
          <p14:tracePt t="94669" x="6543675" y="4875213"/>
          <p14:tracePt t="94685" x="6543675" y="4840288"/>
          <p14:tracePt t="94702" x="6543675" y="4806950"/>
          <p14:tracePt t="94718" x="6550025" y="4760913"/>
          <p14:tracePt t="94735" x="6554788" y="4725988"/>
          <p14:tracePt t="94751" x="6554788" y="4692650"/>
          <p14:tracePt t="94751" x="6554788" y="4675188"/>
          <p14:tracePt t="94769" x="6561138" y="4640263"/>
          <p14:tracePt t="94785" x="6561138" y="4606925"/>
          <p14:tracePt t="94802" x="6561138" y="4565650"/>
          <p14:tracePt t="94818" x="6561138" y="4543425"/>
          <p14:tracePt t="94835" x="6561138" y="4525963"/>
          <p14:tracePt t="94851" x="6561138" y="4508500"/>
          <p14:tracePt t="94869" x="6565900" y="4503738"/>
          <p14:tracePt t="95017" x="6565900" y="4497388"/>
          <p14:tracePt t="95026" x="6572250" y="4497388"/>
          <p14:tracePt t="95035" x="6578600" y="4486275"/>
          <p14:tracePt t="95051" x="6594475" y="4475163"/>
          <p14:tracePt t="95069" x="6618288" y="4457700"/>
          <p14:tracePt t="95085" x="6657975" y="4435475"/>
          <p14:tracePt t="95102" x="6715125" y="4411663"/>
          <p14:tracePt t="95118" x="6772275" y="4383088"/>
          <p14:tracePt t="95136" x="6835775" y="4360863"/>
          <p14:tracePt t="95152" x="6892925" y="4349750"/>
          <p14:tracePt t="95152" x="6921500" y="4337050"/>
          <p14:tracePt t="95169" x="6978650" y="4321175"/>
          <p14:tracePt t="95185" x="7029450" y="4303713"/>
          <p14:tracePt t="95202" x="7080250" y="4292600"/>
          <p14:tracePt t="95218" x="7115175" y="4292600"/>
          <p14:tracePt t="95235" x="7150100" y="4292600"/>
          <p14:tracePt t="95251" x="7178675" y="4292600"/>
          <p14:tracePt t="95268" x="7194550" y="4292600"/>
          <p14:tracePt t="95285" x="7212013" y="4297363"/>
          <p14:tracePt t="95302" x="7223125" y="4308475"/>
          <p14:tracePt t="95318" x="7235825" y="4321175"/>
          <p14:tracePt t="95335" x="7240588" y="4325938"/>
          <p14:tracePt t="95713" x="7235825" y="4325938"/>
          <p14:tracePt t="95719" x="7218363" y="4332288"/>
          <p14:tracePt t="95735" x="7200900" y="4337050"/>
          <p14:tracePt t="95751" x="7178675" y="4343400"/>
          <p14:tracePt t="95768" x="7137400" y="4349750"/>
          <p14:tracePt t="95786" x="7097713" y="4360863"/>
          <p14:tracePt t="95801" x="7058025" y="4360863"/>
          <p14:tracePt t="95819" x="7007225" y="4365625"/>
          <p14:tracePt t="95835" x="6965950" y="4371975"/>
          <p14:tracePt t="95852" x="6932613" y="4378325"/>
          <p14:tracePt t="95868" x="6886575" y="4378325"/>
          <p14:tracePt t="95885" x="6858000" y="4383088"/>
          <p14:tracePt t="95901" x="6818313" y="4383088"/>
          <p14:tracePt t="95918" x="6783388" y="4394200"/>
          <p14:tracePt t="95935" x="6750050" y="4406900"/>
          <p14:tracePt t="95952" x="6708775" y="4429125"/>
          <p14:tracePt t="95968" x="6657975" y="4457700"/>
          <p14:tracePt t="95985" x="6618288" y="4479925"/>
          <p14:tracePt t="96001" x="6578600" y="4508500"/>
          <p14:tracePt t="96019" x="6537325" y="4532313"/>
          <p14:tracePt t="96035" x="6503988" y="4565650"/>
          <p14:tracePt t="96052" x="6480175" y="4589463"/>
          <p14:tracePt t="96068" x="6446838" y="4611688"/>
          <p14:tracePt t="96085" x="6407150" y="4640263"/>
          <p14:tracePt t="96101" x="6361113" y="4668838"/>
          <p14:tracePt t="96119" x="6321425" y="4703763"/>
          <p14:tracePt t="96135" x="6286500" y="4732338"/>
          <p14:tracePt t="96152" x="6251575" y="4772025"/>
          <p14:tracePt t="96168" x="6218238" y="4822825"/>
          <p14:tracePt t="96186" x="6194425" y="4851400"/>
          <p14:tracePt t="96201" x="6178550" y="4864100"/>
          <p14:tracePt t="96218" x="6161088" y="4879975"/>
          <p14:tracePt t="96235" x="6149975" y="4886325"/>
          <p14:tracePt t="96252" x="6143625" y="4886325"/>
          <p14:tracePt t="96521" x="6143625" y="4879975"/>
          <p14:tracePt t="96529" x="6143625" y="4875213"/>
          <p14:tracePt t="96537" x="6149975" y="4857750"/>
          <p14:tracePt t="96552" x="6165850" y="4835525"/>
          <p14:tracePt t="96568" x="6229350" y="4778375"/>
          <p14:tracePt t="96586" x="6286500" y="4732338"/>
          <p14:tracePt t="96601" x="6354763" y="4675188"/>
          <p14:tracePt t="96619" x="6440488" y="4611688"/>
          <p14:tracePt t="96635" x="6543675" y="4543425"/>
          <p14:tracePt t="96652" x="6646863" y="4479925"/>
          <p14:tracePt t="96668" x="6737350" y="4422775"/>
          <p14:tracePt t="96685" x="6823075" y="4378325"/>
          <p14:tracePt t="96701" x="6886575" y="4343400"/>
          <p14:tracePt t="96719" x="6921500" y="4325938"/>
          <p14:tracePt t="96735" x="6932613" y="4314825"/>
          <p14:tracePt t="96752" x="6937375" y="4314825"/>
          <p14:tracePt t="96881" x="6932613" y="4314825"/>
          <p14:tracePt t="96889" x="6915150" y="4321175"/>
          <p14:tracePt t="96905" x="6886575" y="4337050"/>
          <p14:tracePt t="96919" x="6840538" y="4354513"/>
          <p14:tracePt t="96935" x="6765925" y="4378325"/>
          <p14:tracePt t="96952" x="6686550" y="4400550"/>
          <p14:tracePt t="96968" x="6565900" y="4435475"/>
          <p14:tracePt t="96985" x="6508750" y="4457700"/>
          <p14:tracePt t="97001" x="6440488" y="4475163"/>
          <p14:tracePt t="97018" x="6394450" y="4497388"/>
          <p14:tracePt t="97035" x="6361113" y="4508500"/>
          <p14:tracePt t="97052" x="6350000" y="4514850"/>
          <p14:tracePt t="97690" x="6350000" y="4521200"/>
          <p14:tracePt t="97714" x="6350000" y="4525963"/>
          <p14:tracePt t="97722" x="6350000" y="4549775"/>
          <p14:tracePt t="97736" x="6354763" y="4589463"/>
          <p14:tracePt t="97752" x="6372225" y="4657725"/>
          <p14:tracePt t="97770" x="6411913" y="4783138"/>
          <p14:tracePt t="97786" x="6435725" y="4864100"/>
          <p14:tracePt t="97803" x="6464300" y="4937125"/>
          <p14:tracePt t="97819" x="6486525" y="5006975"/>
          <p14:tracePt t="97836" x="6508750" y="5064125"/>
          <p14:tracePt t="97852" x="6515100" y="5114925"/>
          <p14:tracePt t="97869" x="6532563" y="5178425"/>
          <p14:tracePt t="97886" x="6550025" y="5240338"/>
          <p14:tracePt t="97903" x="6565900" y="5292725"/>
          <p14:tracePt t="97919" x="6578600" y="5332413"/>
          <p14:tracePt t="97936" x="6583363" y="5360988"/>
          <p14:tracePt t="97952" x="6589713" y="5378450"/>
          <p14:tracePt t="97952" x="6600825" y="5394325"/>
          <p14:tracePt t="97970" x="6607175" y="5411788"/>
          <p14:tracePt t="97986" x="6623050" y="5435600"/>
          <p14:tracePt t="98003" x="6629400" y="5457825"/>
          <p14:tracePt t="98019" x="6640513" y="5475288"/>
          <p14:tracePt t="98036" x="6646863" y="5492750"/>
          <p14:tracePt t="98052" x="6651625" y="5503863"/>
          <p14:tracePt t="98069" x="6651625" y="5508625"/>
          <p14:tracePt t="98086" x="6651625" y="5514975"/>
          <p14:tracePt t="98154" x="6646863" y="5514975"/>
          <p14:tracePt t="98170" x="6646863" y="5521325"/>
          <p14:tracePt t="98171" x="6646863" y="5526088"/>
          <p14:tracePt t="98186" x="6640513" y="5543550"/>
          <p14:tracePt t="98203" x="6635750" y="5549900"/>
          <p14:tracePt t="98219" x="6623050" y="5561013"/>
          <p14:tracePt t="98236" x="6618288" y="5572125"/>
          <p14:tracePt t="98252" x="6607175" y="5583238"/>
          <p14:tracePt t="98269" x="6600825" y="5589588"/>
          <p14:tracePt t="98394" x="6594475" y="5589588"/>
          <p14:tracePt t="98402" x="6589713" y="5589588"/>
          <p14:tracePt t="98403" x="6578600" y="5589588"/>
          <p14:tracePt t="98419" x="6550025" y="5572125"/>
          <p14:tracePt t="98436" x="6521450" y="5561013"/>
          <p14:tracePt t="98452" x="6486525" y="5549900"/>
          <p14:tracePt t="98469" x="6464300" y="5549900"/>
          <p14:tracePt t="98486" x="6446838" y="5543550"/>
          <p14:tracePt t="98503" x="6446838" y="5537200"/>
          <p14:tracePt t="98562" x="6446838" y="5543550"/>
          <p14:tracePt t="98570" x="6446838" y="5565775"/>
          <p14:tracePt t="98570" x="6446838" y="5583238"/>
          <p14:tracePt t="98602" x="6451600" y="5611813"/>
          <p14:tracePt t="98603" x="6464300" y="5646738"/>
          <p14:tracePt t="98619" x="6469063" y="5664200"/>
          <p14:tracePt t="98636" x="6475413" y="5668963"/>
          <p14:tracePt t="98652" x="6480175" y="5668963"/>
          <p14:tracePt t="98669" x="6492875" y="5668963"/>
          <p14:tracePt t="98686" x="6497638" y="5668963"/>
          <p14:tracePt t="98703" x="6503988" y="5664200"/>
          <p14:tracePt t="98719" x="6503988" y="5646738"/>
          <p14:tracePt t="98736" x="6508750" y="5629275"/>
          <p14:tracePt t="98752" x="6508750" y="5618163"/>
          <p14:tracePt t="98769" x="6508750" y="5600700"/>
          <p14:tracePt t="98786" x="6503988" y="5589588"/>
          <p14:tracePt t="98802" x="6480175" y="5578475"/>
          <p14:tracePt t="98819" x="6475413" y="5572125"/>
          <p14:tracePt t="98858" x="6469063" y="5572125"/>
          <p14:tracePt t="98898" x="6469063" y="5578475"/>
          <p14:tracePt t="98906" x="6464300" y="5583238"/>
          <p14:tracePt t="98921" x="6464300" y="5589588"/>
          <p14:tracePt t="99407" x="0" y="0"/>
        </p14:tracePtLst>
        <p14:tracePtLst>
          <p14:tracePt t="110913" x="5565775" y="4972050"/>
          <p14:tracePt t="110921" x="5572125" y="4965700"/>
          <p14:tracePt t="110922" x="5578475" y="4960938"/>
          <p14:tracePt t="110937" x="5594350" y="4943475"/>
          <p14:tracePt t="110953" x="5607050" y="4932363"/>
          <p14:tracePt t="110969" x="5622925" y="4921250"/>
          <p14:tracePt t="110969" x="5629275" y="4914900"/>
          <p14:tracePt t="110985" x="5640388" y="4903788"/>
          <p14:tracePt t="111009" x="5657850" y="4892675"/>
          <p14:tracePt t="111018" x="5675313" y="4879975"/>
          <p14:tracePt t="111051" x="5697538" y="4868863"/>
          <p14:tracePt t="111052" x="5715000" y="4857750"/>
          <p14:tracePt t="111073" x="5732463" y="4846638"/>
          <p14:tracePt t="111085" x="5761038" y="4835525"/>
          <p14:tracePt t="111105" x="5783263" y="4822825"/>
          <p14:tracePt t="111121" x="5800725" y="4818063"/>
          <p14:tracePt t="111137" x="5811838" y="4818063"/>
          <p14:tracePt t="111151" x="5829300" y="4811713"/>
          <p14:tracePt t="111168" x="5840413" y="4806950"/>
          <p14:tracePt t="111185" x="5846763" y="4800600"/>
          <p14:tracePt t="111281" x="5840413" y="4806950"/>
          <p14:tracePt t="111289" x="5807075" y="4840288"/>
          <p14:tracePt t="111301" x="5749925" y="4879975"/>
          <p14:tracePt t="111319" x="5686425" y="4926013"/>
          <p14:tracePt t="111335" x="5618163" y="4965700"/>
          <p14:tracePt t="111352" x="5549900" y="5006975"/>
          <p14:tracePt t="111368" x="5446713" y="5046663"/>
          <p14:tracePt t="111385" x="5394325" y="5064125"/>
          <p14:tracePt t="111401" x="5360988" y="5068888"/>
          <p14:tracePt t="111418" x="5349875" y="5080000"/>
          <p14:tracePt t="111435" x="5343525" y="5080000"/>
          <p14:tracePt t="111451" x="5337175" y="5086350"/>
          <p14:tracePt t="111468" x="5332413" y="5092700"/>
          <p14:tracePt t="111485" x="5326063" y="5103813"/>
          <p14:tracePt t="111501" x="5326063" y="5108575"/>
          <p14:tracePt t="111657" x="5326063" y="5103813"/>
          <p14:tracePt t="111665" x="5332413" y="5103813"/>
          <p14:tracePt t="111669" x="5343525" y="5097463"/>
          <p14:tracePt t="111685" x="5360988" y="5086350"/>
          <p14:tracePt t="111701" x="5389563" y="5075238"/>
          <p14:tracePt t="111718" x="5435600" y="5046663"/>
          <p14:tracePt t="111735" x="5480050" y="5022850"/>
          <p14:tracePt t="111752" x="5543550" y="4994275"/>
          <p14:tracePt t="111769" x="5594350" y="4965700"/>
          <p14:tracePt t="111785" x="5686425" y="4926013"/>
          <p14:tracePt t="111802" x="5737225" y="4897438"/>
          <p14:tracePt t="111818" x="5800725" y="4864100"/>
          <p14:tracePt t="111835" x="5864225" y="4829175"/>
          <p14:tracePt t="111851" x="5915025" y="4800600"/>
          <p14:tracePt t="111869" x="5972175" y="4765675"/>
          <p14:tracePt t="111884" x="6022975" y="4732338"/>
          <p14:tracePt t="111902" x="6086475" y="4697413"/>
          <p14:tracePt t="111918" x="6149975" y="4668838"/>
          <p14:tracePt t="111935" x="6211888" y="4640263"/>
          <p14:tracePt t="111951" x="6269038" y="4611688"/>
          <p14:tracePt t="111968" x="6337300" y="4589463"/>
          <p14:tracePt t="111985" x="6423025" y="4560888"/>
          <p14:tracePt t="112002" x="6469063" y="4560888"/>
          <p14:tracePt t="112018" x="6503988" y="4554538"/>
          <p14:tracePt t="112035" x="6532563" y="4554538"/>
          <p14:tracePt t="112051" x="6550025" y="4554538"/>
          <p14:tracePt t="112068" x="6561138" y="4560888"/>
          <p14:tracePt t="112084" x="6578600" y="4583113"/>
          <p14:tracePt t="112102" x="6594475" y="4622800"/>
          <p14:tracePt t="112118" x="6623050" y="4675188"/>
          <p14:tracePt t="112135" x="6651625" y="4765675"/>
          <p14:tracePt t="112151" x="6675438" y="4868863"/>
          <p14:tracePt t="112168" x="6686550" y="4965700"/>
          <p14:tracePt t="112184" x="6697663" y="5092700"/>
          <p14:tracePt t="112202" x="6708775" y="5172075"/>
          <p14:tracePt t="112218" x="6708775" y="5246688"/>
          <p14:tracePt t="112235" x="6708775" y="5314950"/>
          <p14:tracePt t="112251" x="6704013" y="5389563"/>
          <p14:tracePt t="112268" x="6697663" y="5446713"/>
          <p14:tracePt t="112284" x="6680200" y="5514975"/>
          <p14:tracePt t="112302" x="6664325" y="5572125"/>
          <p14:tracePt t="112318" x="6651625" y="5629275"/>
          <p14:tracePt t="112335" x="6629400" y="5686425"/>
          <p14:tracePt t="112351" x="6623050" y="5721350"/>
          <p14:tracePt t="112351" x="6611938" y="5737225"/>
          <p14:tracePt t="112369" x="6607175" y="5754688"/>
          <p14:tracePt t="112384" x="6589713" y="5800725"/>
          <p14:tracePt t="112402" x="6583363" y="5818188"/>
          <p14:tracePt t="112418" x="6578600" y="5822950"/>
          <p14:tracePt t="112435" x="6565900" y="5835650"/>
          <p14:tracePt t="112451" x="6561138" y="5840413"/>
          <p14:tracePt t="112468" x="6543675" y="5851525"/>
          <p14:tracePt t="112484" x="6526213" y="5851525"/>
          <p14:tracePt t="112502" x="6497638" y="5857875"/>
          <p14:tracePt t="112518" x="6475413" y="5857875"/>
          <p14:tracePt t="112535" x="6446838" y="5846763"/>
          <p14:tracePt t="112551" x="6429375" y="5835650"/>
          <p14:tracePt t="112568" x="6407150" y="5807075"/>
          <p14:tracePt t="112584" x="6383338" y="5754688"/>
          <p14:tracePt t="112602" x="6378575" y="5721350"/>
          <p14:tracePt t="112618" x="6378575" y="5686425"/>
          <p14:tracePt t="112635" x="6378575" y="5651500"/>
          <p14:tracePt t="112651" x="6389688" y="5607050"/>
          <p14:tracePt t="112668" x="6407150" y="5572125"/>
          <p14:tracePt t="112684" x="6418263" y="5554663"/>
          <p14:tracePt t="112702" x="6429375" y="5537200"/>
          <p14:tracePt t="112718" x="6435725" y="5537200"/>
          <p14:tracePt t="112761" x="6440488" y="5543550"/>
          <p14:tracePt t="112769" x="6446838" y="5565775"/>
          <p14:tracePt t="112784" x="6464300" y="5600700"/>
          <p14:tracePt t="112785" x="6469063" y="5640388"/>
          <p14:tracePt t="112801" x="6469063" y="5657850"/>
          <p14:tracePt t="112881" x="6469063" y="5651500"/>
          <p14:tracePt t="112890" x="6464300" y="5646738"/>
          <p14:tracePt t="112901" x="6451600" y="5635625"/>
          <p14:tracePt t="112918" x="6446838" y="5622925"/>
          <p14:tracePt t="112935" x="6440488" y="5611813"/>
          <p14:tracePt t="113417" x="6440488" y="5607050"/>
          <p14:tracePt t="115930" x="6446838" y="5607050"/>
          <p14:tracePt t="115938" x="6457950" y="5600700"/>
          <p14:tracePt t="115946" x="6457950" y="5594350"/>
          <p14:tracePt t="115954" x="6469063" y="5583238"/>
          <p14:tracePt t="115969" x="6480175" y="5578475"/>
          <p14:tracePt t="115985" x="6492875" y="5565775"/>
          <p14:tracePt t="116298" x="6486525" y="5565775"/>
          <p14:tracePt t="116306" x="6480175" y="5554663"/>
          <p14:tracePt t="116321" x="6475413" y="5554663"/>
          <p14:tracePt t="116336" x="6469063" y="5549900"/>
          <p14:tracePt t="116352" x="6464300" y="5549900"/>
          <p14:tracePt t="116369" x="6457950" y="5549900"/>
          <p14:tracePt t="116385" x="6451600" y="5549900"/>
          <p14:tracePt t="116402" x="6446838" y="5549900"/>
          <p14:tracePt t="116418" x="6440488" y="5549900"/>
          <p14:tracePt t="116435" x="6429375" y="5549900"/>
          <p14:tracePt t="116452" x="6418263" y="5554663"/>
          <p14:tracePt t="116469" x="6407150" y="5554663"/>
          <p14:tracePt t="116506" x="6400800" y="5554663"/>
          <p14:tracePt t="116561" x="6400800" y="5561013"/>
          <p14:tracePt t="116570" x="6394450" y="5561013"/>
          <p14:tracePt t="116587" x="6389688" y="5572125"/>
          <p14:tracePt t="116602" x="6383338" y="5583238"/>
          <p14:tracePt t="116619" x="6372225" y="5594350"/>
          <p14:tracePt t="116635" x="6372225" y="5607050"/>
          <p14:tracePt t="116652" x="6372225" y="5611813"/>
          <p14:tracePt t="116669" x="6378575" y="5618163"/>
          <p14:tracePt t="116685" x="6383338" y="5622925"/>
          <p14:tracePt t="116702" x="6394450" y="5622925"/>
          <p14:tracePt t="116718" x="6407150" y="5629275"/>
          <p14:tracePt t="116735" x="6423025" y="5629275"/>
          <p14:tracePt t="116752" x="6435725" y="5629275"/>
          <p14:tracePt t="116768" x="6446838" y="5622925"/>
          <p14:tracePt t="116768" x="6457950" y="5618163"/>
          <p14:tracePt t="116786" x="6457950" y="5611813"/>
          <p14:tracePt t="116802" x="6464300" y="5600700"/>
          <p14:tracePt t="116819" x="6469063" y="5589588"/>
          <p14:tracePt t="116835" x="6469063" y="5583238"/>
          <p14:tracePt t="116852" x="6469063" y="5572125"/>
          <p14:tracePt t="116868" x="6464300" y="5561013"/>
          <p14:tracePt t="116886" x="6451600" y="5554663"/>
          <p14:tracePt t="116902" x="6451600" y="5549900"/>
          <p14:tracePt t="116919" x="6440488" y="5549900"/>
          <p14:tracePt t="116935" x="6435725" y="5549900"/>
          <p14:tracePt t="116953" x="6429375" y="5549900"/>
          <p14:tracePt t="116968" x="6423025" y="5549900"/>
          <p14:tracePt t="116968" x="6418263" y="5549900"/>
          <p14:tracePt t="116986" x="6411913" y="5554663"/>
          <p14:tracePt t="117002" x="6407150" y="5561013"/>
          <p14:tracePt t="117019" x="6400800" y="5572125"/>
          <p14:tracePt t="117035" x="6394450" y="5572125"/>
          <p14:tracePt t="117073" x="6394450" y="5578475"/>
          <p14:tracePt t="117098" x="6400800" y="5578475"/>
          <p14:tracePt t="117105" x="6407150" y="5583238"/>
          <p14:tracePt t="117119" x="6423025" y="5583238"/>
          <p14:tracePt t="117135" x="6435725" y="5583238"/>
          <p14:tracePt t="118257" x="6435725" y="5578475"/>
          <p14:tracePt t="118274" x="6435725" y="5572125"/>
          <p14:tracePt t="118281" x="6435725" y="5561013"/>
          <p14:tracePt t="118289" x="6435725" y="5532438"/>
          <p14:tracePt t="118303" x="6435725" y="5486400"/>
          <p14:tracePt t="118318" x="6440488" y="5411788"/>
          <p14:tracePt t="118335" x="6451600" y="5314950"/>
          <p14:tracePt t="118352" x="6464300" y="5207000"/>
          <p14:tracePt t="118368" x="6480175" y="5097463"/>
          <p14:tracePt t="118385" x="6497638" y="4914900"/>
          <p14:tracePt t="118402" x="6521450" y="4800600"/>
          <p14:tracePt t="118418" x="6532563" y="4675188"/>
          <p14:tracePt t="118435" x="6537325" y="4560888"/>
          <p14:tracePt t="118452" x="6543675" y="4429125"/>
          <p14:tracePt t="118469" x="6550025" y="4292600"/>
          <p14:tracePt t="118485" x="6550025" y="4160838"/>
          <p14:tracePt t="118502" x="6550025" y="4029075"/>
          <p14:tracePt t="118518" x="6550025" y="3897313"/>
          <p14:tracePt t="118536" x="6550025" y="3783013"/>
          <p14:tracePt t="118552" x="6550025" y="3675063"/>
          <p14:tracePt t="118569" x="6550025" y="3554413"/>
          <p14:tracePt t="118585" x="6543675" y="3411538"/>
          <p14:tracePt t="118602" x="6543675" y="3321050"/>
          <p14:tracePt t="118618" x="6543675" y="3246438"/>
          <p14:tracePt t="118636" x="6543675" y="3206750"/>
          <p14:tracePt t="118652" x="6543675" y="3171825"/>
          <p14:tracePt t="118669" x="6543675" y="3154363"/>
          <p14:tracePt t="118685" x="6543675" y="3143250"/>
          <p14:tracePt t="118702" x="6543675" y="3132138"/>
          <p14:tracePt t="118718" x="6543675" y="3125788"/>
          <p14:tracePt t="118735" x="6543675" y="3114675"/>
          <p14:tracePt t="118752" x="6543675" y="3097213"/>
          <p14:tracePt t="118769" x="6543675" y="3074988"/>
          <p14:tracePt t="118785" x="6550025" y="3040063"/>
          <p14:tracePt t="118802" x="6554788" y="3017838"/>
          <p14:tracePt t="118818" x="6561138" y="3006725"/>
          <p14:tracePt t="118835" x="6561138" y="3000375"/>
          <p14:tracePt t="119066" x="6565900" y="3000375"/>
          <p14:tracePt t="119085" x="6578600" y="3006725"/>
          <p14:tracePt t="119089" x="6589713" y="3028950"/>
          <p14:tracePt t="119102" x="6607175" y="3040063"/>
          <p14:tracePt t="119118" x="6623050" y="3046413"/>
          <p14:tracePt t="119152" x="6635750" y="3057525"/>
          <p14:tracePt t="119152" x="6640513" y="3057525"/>
          <p14:tracePt t="119265" x="6640513" y="3051175"/>
          <p14:tracePt t="119273" x="6640513" y="3046413"/>
          <p14:tracePt t="119289" x="6629400" y="3028950"/>
          <p14:tracePt t="119302" x="6594475" y="2994025"/>
          <p14:tracePt t="119319" x="6550025" y="2960688"/>
          <p14:tracePt t="119336" x="6486525" y="2932113"/>
          <p14:tracePt t="119352" x="6411913" y="2886075"/>
          <p14:tracePt t="119369" x="6350000" y="2851150"/>
          <p14:tracePt t="119385" x="6257925" y="2806700"/>
          <p14:tracePt t="119402" x="6207125" y="2771775"/>
          <p14:tracePt t="119418" x="6172200" y="2754313"/>
          <p14:tracePt t="119435" x="6154738" y="2743200"/>
          <p14:tracePt t="119452" x="6143625" y="2736850"/>
          <p14:tracePt t="119469" x="6143625" y="2732088"/>
          <p14:tracePt t="119485" x="6137275" y="2725738"/>
          <p14:tracePt t="119502" x="6126163" y="2725738"/>
          <p14:tracePt t="119518" x="6126163" y="2720975"/>
          <p14:tracePt t="119535" x="6121400" y="2714625"/>
          <p14:tracePt t="119552" x="6108700" y="2708275"/>
          <p14:tracePt t="119841" x="6115050" y="2708275"/>
          <p14:tracePt t="119868" x="6132513" y="2714625"/>
          <p14:tracePt t="119869" x="6172200" y="2732088"/>
          <p14:tracePt t="119885" x="6229350" y="2749550"/>
          <p14:tracePt t="119902" x="6303963" y="2765425"/>
          <p14:tracePt t="119918" x="6372225" y="2782888"/>
          <p14:tracePt t="119935" x="6440488" y="2806700"/>
          <p14:tracePt t="119952" x="6497638" y="2828925"/>
          <p14:tracePt t="119968" x="6543675" y="2846388"/>
          <p14:tracePt t="119968" x="6565900" y="2851150"/>
          <p14:tracePt t="119986" x="6623050" y="2879725"/>
          <p14:tracePt t="120002" x="6664325" y="2897188"/>
          <p14:tracePt t="120018" x="6692900" y="2914650"/>
          <p14:tracePt t="120035" x="6715125" y="2925763"/>
          <p14:tracePt t="120052" x="6721475" y="2925763"/>
          <p14:tracePt t="120201" x="6715125" y="2921000"/>
          <p14:tracePt t="120209" x="6675438" y="2903538"/>
          <p14:tracePt t="120219" x="6607175" y="2868613"/>
          <p14:tracePt t="120235" x="6521450" y="2835275"/>
          <p14:tracePt t="120252" x="6400800" y="2789238"/>
          <p14:tracePt t="120268" x="6280150" y="2754313"/>
          <p14:tracePt t="120285" x="6183313" y="2732088"/>
          <p14:tracePt t="120302" x="6115050" y="2714625"/>
          <p14:tracePt t="120319" x="6086475" y="2708275"/>
          <p14:tracePt t="120335" x="6080125" y="2708275"/>
          <p14:tracePt t="120417" x="6086475" y="2708275"/>
          <p14:tracePt t="120418" x="6097588" y="2725738"/>
          <p14:tracePt t="120435" x="6132513" y="2743200"/>
          <p14:tracePt t="120452" x="6200775" y="2765425"/>
          <p14:tracePt t="120468" x="6303963" y="2794000"/>
          <p14:tracePt t="120486" x="6423025" y="2822575"/>
          <p14:tracePt t="120502" x="6543675" y="2840038"/>
          <p14:tracePt t="120519" x="6651625" y="2863850"/>
          <p14:tracePt t="120535" x="6737350" y="2886075"/>
          <p14:tracePt t="120552" x="6794500" y="2908300"/>
          <p14:tracePt t="120568" x="6829425" y="2925763"/>
          <p14:tracePt t="120568" x="6835775" y="2925763"/>
          <p14:tracePt t="120665" x="6829425" y="2925763"/>
          <p14:tracePt t="120679" x="6818313" y="2921000"/>
          <p14:tracePt t="120685" x="6772275" y="2897188"/>
          <p14:tracePt t="120702" x="6692900" y="2868613"/>
          <p14:tracePt t="120718" x="6583363" y="2846388"/>
          <p14:tracePt t="120735" x="6475413" y="2822575"/>
          <p14:tracePt t="120752" x="6378575" y="2811463"/>
          <p14:tracePt t="120768" x="6321425" y="2806700"/>
          <p14:tracePt t="120768" x="6315075" y="2806700"/>
          <p14:tracePt t="120785" x="6308725" y="2806700"/>
          <p14:tracePt t="120857" x="6315075" y="2811463"/>
          <p14:tracePt t="120866" x="6332538" y="2817813"/>
          <p14:tracePt t="120873" x="6389688" y="2863850"/>
          <p14:tracePt t="120885" x="6480175" y="2925763"/>
          <p14:tracePt t="120902" x="6589713" y="2982913"/>
          <p14:tracePt t="120919" x="6704013" y="3046413"/>
          <p14:tracePt t="120935" x="6807200" y="3074988"/>
          <p14:tracePt t="120952" x="6869113" y="3097213"/>
          <p14:tracePt t="120968" x="6886575" y="3108325"/>
          <p14:tracePt t="121033" x="6886575" y="3103563"/>
          <p14:tracePt t="121052" x="6851650" y="3086100"/>
          <p14:tracePt t="121053" x="6783388" y="3051175"/>
          <p14:tracePt t="121068" x="6692900" y="3011488"/>
          <p14:tracePt t="121085" x="6565900" y="2989263"/>
          <p14:tracePt t="121101" x="6429375" y="2965450"/>
          <p14:tracePt t="121119" x="6321425" y="2960688"/>
          <p14:tracePt t="121135" x="6264275" y="2960688"/>
          <p14:tracePt t="121152" x="6257925" y="2960688"/>
          <p14:tracePt t="121225" x="6257925" y="2965450"/>
          <p14:tracePt t="121241" x="6264275" y="2971800"/>
          <p14:tracePt t="121251" x="6269038" y="2978150"/>
          <p14:tracePt t="121252" x="6292850" y="3000375"/>
          <p14:tracePt t="121269" x="6332538" y="3022600"/>
          <p14:tracePt t="121286" x="6383338" y="3046413"/>
          <p14:tracePt t="121303" x="6446838" y="3074988"/>
          <p14:tracePt t="121320" x="6503988" y="3097213"/>
          <p14:tracePt t="121336" x="6561138" y="3121025"/>
          <p14:tracePt t="121353" x="6583363" y="3132138"/>
          <p14:tracePt t="121369" x="6589713" y="3136900"/>
          <p14:tracePt t="121369" x="6589713" y="3143250"/>
          <p14:tracePt t="12238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Circuit breakers are similar </a:t>
            </a:r>
            <a:r>
              <a:rPr lang="en-US" dirty="0"/>
              <a:t>to switches, but have the ability to break fault </a:t>
            </a:r>
            <a:r>
              <a:rPr lang="en-US" dirty="0" smtClean="0"/>
              <a:t>current.</a:t>
            </a:r>
          </a:p>
          <a:p>
            <a:endParaRPr lang="en-US" dirty="0"/>
          </a:p>
          <a:p>
            <a:r>
              <a:rPr lang="en-US" dirty="0" smtClean="0"/>
              <a:t>They are generally located at a substation because of their size, but can be located on a feeder, and have the ability to be operated remotely.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an over current condition, a circuit breaker can be reclosed.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Because of their ability to interrupt current, they are typically </a:t>
            </a:r>
            <a:r>
              <a:rPr lang="en-US" dirty="0"/>
              <a:t>used for protection rather than </a:t>
            </a:r>
            <a:r>
              <a:rPr lang="en-US" dirty="0" smtClean="0"/>
              <a:t>as a </a:t>
            </a:r>
            <a:r>
              <a:rPr lang="en-US" dirty="0"/>
              <a:t>simple disconnect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operating signal for a circuit breaker must come from a relay type device or remote signal.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Breakers can be classified based on the medium used to quench the arc:</a:t>
            </a:r>
          </a:p>
          <a:p>
            <a:pPr lvl="1"/>
            <a:r>
              <a:rPr lang="en-US" dirty="0" smtClean="0"/>
              <a:t>Air</a:t>
            </a:r>
          </a:p>
          <a:p>
            <a:pPr lvl="1"/>
            <a:r>
              <a:rPr lang="en-US" dirty="0" smtClean="0"/>
              <a:t>Oil</a:t>
            </a:r>
          </a:p>
          <a:p>
            <a:pPr lvl="1"/>
            <a:r>
              <a:rPr lang="en-US" dirty="0" smtClean="0"/>
              <a:t>Vacuum</a:t>
            </a:r>
          </a:p>
          <a:p>
            <a:pPr lvl="1"/>
            <a:r>
              <a:rPr lang="en-US" dirty="0" smtClean="0"/>
              <a:t>SF6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8115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38600"/>
            <a:ext cx="304800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406"/>
    </mc:Choice>
    <mc:Fallback xmlns="">
      <p:transition spd="slow" advTm="26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8557" x="7726363" y="2725738"/>
          <p14:tracePt t="98558" x="7732713" y="2720975"/>
          <p14:tracePt t="98570" x="7750175" y="2708275"/>
          <p14:tracePt t="98586" x="7778750" y="2692400"/>
          <p14:tracePt t="98603" x="7800975" y="2679700"/>
          <p14:tracePt t="98619" x="7823200" y="2663825"/>
          <p14:tracePt t="98636" x="7847013" y="2646363"/>
          <p14:tracePt t="98653" x="7875588" y="2628900"/>
          <p14:tracePt t="98670" x="7904163" y="2617788"/>
          <p14:tracePt t="98686" x="7926388" y="2600325"/>
          <p14:tracePt t="98703" x="7954963" y="2589213"/>
          <p14:tracePt t="98725" x="7978775" y="2578100"/>
          <p14:tracePt t="98741" x="7994650" y="2565400"/>
          <p14:tracePt t="98757" x="8023225" y="2549525"/>
          <p14:tracePt t="98770" x="8040688" y="2536825"/>
          <p14:tracePt t="98786" x="8058150" y="2532063"/>
          <p14:tracePt t="98803" x="8069263" y="2520950"/>
          <p14:tracePt t="98820" x="8080375" y="2508250"/>
          <p14:tracePt t="98838" x="8093075" y="2497138"/>
          <p14:tracePt t="98854" x="8104188" y="2479675"/>
          <p14:tracePt t="98871" x="8104188" y="2474913"/>
          <p14:tracePt t="98887" x="8115300" y="2468563"/>
          <p14:tracePt t="98904" x="8121650" y="2457450"/>
          <p14:tracePt t="98920" x="8121650" y="2446338"/>
          <p14:tracePt t="98938" x="8132763" y="2435225"/>
          <p14:tracePt t="98954" x="8132763" y="2422525"/>
          <p14:tracePt t="98971" x="8137525" y="2411413"/>
          <p14:tracePt t="98987" x="8143875" y="2393950"/>
          <p14:tracePt t="99004" x="8143875" y="2378075"/>
          <p14:tracePt t="99020" x="8150225" y="2365375"/>
          <p14:tracePt t="99037" x="8150225" y="2360613"/>
          <p14:tracePt t="99054" x="8150225" y="2349500"/>
          <p14:tracePt t="99351" x="8150225" y="2354263"/>
          <p14:tracePt t="99655" x="8150225" y="2349500"/>
          <p14:tracePt t="99656" x="8143875" y="2336800"/>
          <p14:tracePt t="99671" x="8143875" y="2332038"/>
          <p14:tracePt t="99688" x="8143875" y="2308225"/>
          <p14:tracePt t="99705" x="8143875" y="2286000"/>
          <p14:tracePt t="99722" x="8132763" y="2263775"/>
          <p14:tracePt t="99738" x="8126413" y="2239963"/>
          <p14:tracePt t="99755" x="8115300" y="2217738"/>
          <p14:tracePt t="99771" x="8108950" y="2200275"/>
          <p14:tracePt t="99788" x="8097838" y="2182813"/>
          <p14:tracePt t="99805" x="8093075" y="2178050"/>
          <p14:tracePt t="99822" x="8086725" y="2165350"/>
          <p14:tracePt t="99838" x="8080375" y="2160588"/>
          <p14:tracePt t="99838" x="8075613" y="2160588"/>
          <p14:tracePt t="99856" x="8064500" y="2149475"/>
          <p14:tracePt t="99871" x="8051800" y="2143125"/>
          <p14:tracePt t="99888" x="8040688" y="2136775"/>
          <p14:tracePt t="99905" x="8029575" y="2132013"/>
          <p14:tracePt t="99922" x="8018463" y="2125663"/>
          <p14:tracePt t="99938" x="8012113" y="2120900"/>
          <p14:tracePt t="100159" x="8018463" y="2114550"/>
          <p14:tracePt t="100167" x="8018463" y="2108200"/>
          <p14:tracePt t="100175" x="8018463" y="2097088"/>
          <p14:tracePt t="100188" x="8023225" y="2085975"/>
          <p14:tracePt t="100205" x="8029575" y="2079625"/>
          <p14:tracePt t="100222" x="8029575" y="2074863"/>
          <p14:tracePt t="100238" x="8040688" y="2063750"/>
          <p14:tracePt t="100238" x="8047038" y="2063750"/>
          <p14:tracePt t="100255" x="8051800" y="2057400"/>
          <p14:tracePt t="100271" x="8064500" y="2057400"/>
          <p14:tracePt t="100289" x="8075613" y="2057400"/>
          <p14:tracePt t="100305" x="8086725" y="2057400"/>
          <p14:tracePt t="100322" x="8093075" y="2057400"/>
          <p14:tracePt t="100338" x="8108950" y="2063750"/>
          <p14:tracePt t="100355" x="8126413" y="2068513"/>
          <p14:tracePt t="100371" x="8132763" y="2074863"/>
          <p14:tracePt t="100388" x="8143875" y="2079625"/>
          <p14:tracePt t="100405" x="8154988" y="2085975"/>
          <p14:tracePt t="100422" x="8161338" y="2092325"/>
          <p14:tracePt t="100438" x="8161338" y="2097088"/>
          <p14:tracePt t="100455" x="8166100" y="2097088"/>
          <p14:tracePt t="100607" x="8161338" y="2097088"/>
          <p14:tracePt t="100623" x="8154988" y="2097088"/>
          <p14:tracePt t="100624" x="8150225" y="2097088"/>
          <p14:tracePt t="100638" x="8137525" y="2085975"/>
          <p14:tracePt t="100638" x="8126413" y="2085975"/>
          <p14:tracePt t="100656" x="8108950" y="2079625"/>
          <p14:tracePt t="100671" x="8104188" y="2074863"/>
          <p14:tracePt t="100688" x="8093075" y="2074863"/>
          <p14:tracePt t="100705" x="8086725" y="2074863"/>
          <p14:tracePt t="100721" x="8075613" y="2074863"/>
          <p14:tracePt t="100738" x="8069263" y="2074863"/>
          <p14:tracePt t="100755" x="8064500" y="2074863"/>
          <p14:tracePt t="100771" x="8058150" y="2074863"/>
          <p14:tracePt t="100788" x="8047038" y="2074863"/>
          <p14:tracePt t="100805" x="8029575" y="2074863"/>
          <p14:tracePt t="100822" x="8007350" y="2085975"/>
          <p14:tracePt t="100838" x="7983538" y="2103438"/>
          <p14:tracePt t="100855" x="7950200" y="2125663"/>
          <p14:tracePt t="100871" x="7937500" y="2132013"/>
          <p14:tracePt t="101071" x="7943850" y="2132013"/>
          <p14:tracePt t="101073" x="7961313" y="2125663"/>
          <p14:tracePt t="101088" x="7983538" y="2120900"/>
          <p14:tracePt t="101105" x="8018463" y="2108200"/>
          <p14:tracePt t="101121" x="8040688" y="2103438"/>
          <p14:tracePt t="101138" x="8069263" y="2097088"/>
          <p14:tracePt t="101155" x="8075613" y="2092325"/>
          <p14:tracePt t="101215" x="8080375" y="2092325"/>
          <p14:tracePt t="101239" x="8093075" y="2097088"/>
          <p14:tracePt t="101240" x="8097838" y="2103438"/>
          <p14:tracePt t="101255" x="8115300" y="2114550"/>
          <p14:tracePt t="101272" x="8126413" y="2120900"/>
          <p14:tracePt t="101767" x="8121650" y="2120900"/>
          <p14:tracePt t="101791" x="8115300" y="2120900"/>
          <p14:tracePt t="101807" x="8108950" y="2120900"/>
          <p14:tracePt t="101821" x="8108950" y="2114550"/>
          <p14:tracePt t="101823" x="8097838" y="2114550"/>
          <p14:tracePt t="101839" x="8093075" y="2114550"/>
          <p14:tracePt t="101855" x="8080375" y="2108200"/>
          <p14:tracePt t="101872" x="8069263" y="2108200"/>
          <p14:tracePt t="101888" x="8064500" y="2108200"/>
          <p14:tracePt t="101905" x="8058150" y="2108200"/>
          <p14:tracePt t="101967" x="8051800" y="2108200"/>
          <p14:tracePt t="102063" x="8047038" y="2108200"/>
          <p14:tracePt t="102087" x="8040688" y="2108200"/>
          <p14:tracePt t="102231" x="8040688" y="2114550"/>
          <p14:tracePt t="102247" x="8040688" y="2125663"/>
          <p14:tracePt t="102259" x="8040688" y="2132013"/>
          <p14:tracePt t="102272" x="8040688" y="2136775"/>
          <p14:tracePt t="102288" x="8040688" y="2143125"/>
          <p14:tracePt t="102305" x="8040688" y="2149475"/>
          <p14:tracePt t="102471" x="8047038" y="2149475"/>
          <p14:tracePt t="102495" x="8051800" y="2149475"/>
          <p14:tracePt t="102504" x="8051800" y="2143125"/>
          <p14:tracePt t="102521" x="8058150" y="2136775"/>
          <p14:tracePt t="102538" x="8064500" y="2132013"/>
          <p14:tracePt t="102538" x="8069263" y="2120900"/>
          <p14:tracePt t="102555" x="8075613" y="2114550"/>
          <p14:tracePt t="102571" x="8075613" y="2108200"/>
          <p14:tracePt t="102588" x="8086725" y="2103438"/>
          <p14:tracePt t="102605" x="8086725" y="2097088"/>
          <p14:tracePt t="102621" x="8086725" y="2092325"/>
          <p14:tracePt t="102638" x="8093075" y="2092325"/>
          <p14:tracePt t="102654" x="8093075" y="2079625"/>
          <p14:tracePt t="102672" x="8093075" y="2074863"/>
          <p14:tracePt t="102688" x="8093075" y="2068513"/>
          <p14:tracePt t="102735" x="8093075" y="2063750"/>
          <p14:tracePt t="102754" x="8093075" y="2057400"/>
          <p14:tracePt t="102756" x="8093075" y="2051050"/>
          <p14:tracePt t="102771" x="8093075" y="2046288"/>
          <p14:tracePt t="102788" x="8093075" y="2039938"/>
          <p14:tracePt t="102805" x="8093075" y="2035175"/>
          <p14:tracePt t="102821" x="8093075" y="2028825"/>
          <p14:tracePt t="102838" x="8093075" y="2022475"/>
          <p14:tracePt t="102854" x="8093075" y="2017713"/>
          <p14:tracePt t="102871" x="8093075" y="2011363"/>
          <p14:tracePt t="102911" x="8093075" y="2006600"/>
          <p14:tracePt t="102927" x="8093075" y="2000250"/>
          <p14:tracePt t="103103" x="8086725" y="2006600"/>
          <p14:tracePt t="103111" x="8075613" y="2011363"/>
          <p14:tracePt t="103121" x="8069263" y="2022475"/>
          <p14:tracePt t="103138" x="8064500" y="2022475"/>
          <p14:tracePt t="103155" x="8051800" y="2028825"/>
          <p14:tracePt t="103171" x="8047038" y="2035175"/>
          <p14:tracePt t="103188" x="8047038" y="2039938"/>
          <p14:tracePt t="103204" x="8040688" y="2039938"/>
          <p14:tracePt t="103222" x="8035925" y="2046288"/>
          <p14:tracePt t="103238" x="8023225" y="2057400"/>
          <p14:tracePt t="103255" x="7978775" y="2085975"/>
          <p14:tracePt t="103271" x="7961313" y="2097088"/>
          <p14:tracePt t="103288" x="7932738" y="2114550"/>
          <p14:tracePt t="103304" x="7915275" y="2114550"/>
          <p14:tracePt t="103322" x="7908925" y="2120900"/>
          <p14:tracePt t="103575" x="7915275" y="2120900"/>
          <p14:tracePt t="103581" x="7921625" y="2120900"/>
          <p14:tracePt t="103588" x="7932738" y="2108200"/>
          <p14:tracePt t="103604" x="7950200" y="2097088"/>
          <p14:tracePt t="103622" x="7972425" y="2085975"/>
          <p14:tracePt t="103638" x="7978775" y="2079625"/>
          <p14:tracePt t="103655" x="7989888" y="2068513"/>
          <p14:tracePt t="103671" x="8001000" y="2068513"/>
          <p14:tracePt t="103688" x="8007350" y="2057400"/>
          <p14:tracePt t="103704" x="8012113" y="2057400"/>
          <p14:tracePt t="103721" x="8012113" y="2051050"/>
          <p14:tracePt t="103738" x="8018463" y="2051050"/>
          <p14:tracePt t="103775" x="8023225" y="2051050"/>
          <p14:tracePt t="103791" x="8029575" y="2051050"/>
          <p14:tracePt t="103805" x="8051800" y="2051050"/>
          <p14:tracePt t="103822" x="8069263" y="2051050"/>
          <p14:tracePt t="103838" x="8097838" y="2057400"/>
          <p14:tracePt t="103855" x="8115300" y="2063750"/>
          <p14:tracePt t="103871" x="8126413" y="2068513"/>
          <p14:tracePt t="103907" x="8126413" y="2074863"/>
          <p14:tracePt t="104271" x="8121650" y="2074863"/>
          <p14:tracePt t="104273" x="8115300" y="2074863"/>
          <p14:tracePt t="104288" x="8108950" y="2074863"/>
          <p14:tracePt t="104335" x="8104188" y="2074863"/>
          <p14:tracePt t="104359" x="8097838" y="2074863"/>
          <p14:tracePt t="104371" x="8093075" y="2074863"/>
          <p14:tracePt t="104391" x="8086725" y="2074863"/>
          <p14:tracePt t="104431" x="8086725" y="2079625"/>
          <p14:tracePt t="104431" x="8075613" y="2079625"/>
          <p14:tracePt t="104455" x="8069263" y="2079625"/>
          <p14:tracePt t="104456" x="8069263" y="2085975"/>
          <p14:tracePt t="104471" x="8064500" y="2085975"/>
          <p14:tracePt t="107070" x="8051800" y="2085975"/>
          <p14:tracePt t="107079" x="8035925" y="2085975"/>
          <p14:tracePt t="107087" x="8023225" y="2085975"/>
          <p14:tracePt t="107104" x="8001000" y="2092325"/>
          <p14:tracePt t="107121" x="7983538" y="2097088"/>
          <p14:tracePt t="107137" x="7966075" y="2103438"/>
          <p14:tracePt t="107155" x="7937500" y="2108200"/>
          <p14:tracePt t="107171" x="7921625" y="2120900"/>
          <p14:tracePt t="107188" x="7904163" y="2132013"/>
          <p14:tracePt t="107204" x="7880350" y="2143125"/>
          <p14:tracePt t="107221" x="7851775" y="2160588"/>
          <p14:tracePt t="107238" x="7807325" y="2189163"/>
          <p14:tracePt t="107255" x="7726363" y="2235200"/>
          <p14:tracePt t="107271" x="7658100" y="2268538"/>
          <p14:tracePt t="107288" x="7583488" y="2308225"/>
          <p14:tracePt t="107304" x="7515225" y="2343150"/>
          <p14:tracePt t="107321" x="7458075" y="2371725"/>
          <p14:tracePt t="107337" x="7389813" y="2406650"/>
          <p14:tracePt t="107354" x="7315200" y="2439988"/>
          <p14:tracePt t="107371" x="7264400" y="2468563"/>
          <p14:tracePt t="107388" x="7218363" y="2503488"/>
          <p14:tracePt t="107404" x="7178675" y="2525713"/>
          <p14:tracePt t="107421" x="7143750" y="2560638"/>
          <p14:tracePt t="107437" x="7097713" y="2606675"/>
          <p14:tracePt t="107454" x="7051675" y="2651125"/>
          <p14:tracePt t="107471" x="7029450" y="2686050"/>
          <p14:tracePt t="107488" x="7011988" y="2708275"/>
          <p14:tracePt t="107504" x="7000875" y="2725738"/>
          <p14:tracePt t="107521" x="6989763" y="2736850"/>
          <p14:tracePt t="107537" x="6983413" y="2754313"/>
          <p14:tracePt t="107554" x="6978650" y="2782888"/>
          <p14:tracePt t="107571" x="6978650" y="2800350"/>
          <p14:tracePt t="107588" x="6972300" y="2835275"/>
          <p14:tracePt t="107604" x="6972300" y="2863850"/>
          <p14:tracePt t="107621" x="6972300" y="2892425"/>
          <p14:tracePt t="107637" x="6972300" y="2921000"/>
          <p14:tracePt t="107654" x="6978650" y="2965450"/>
          <p14:tracePt t="107671" x="6983413" y="3000375"/>
          <p14:tracePt t="107687" x="6994525" y="3046413"/>
          <p14:tracePt t="107704" x="7007225" y="3074988"/>
          <p14:tracePt t="107721" x="7007225" y="3108325"/>
          <p14:tracePt t="107737" x="7011988" y="3143250"/>
          <p14:tracePt t="107754" x="7018338" y="3160713"/>
          <p14:tracePt t="107771" x="7023100" y="3182938"/>
          <p14:tracePt t="107788" x="7023100" y="3194050"/>
          <p14:tracePt t="107804" x="7023100" y="3206750"/>
          <p14:tracePt t="107821" x="7023100" y="3222625"/>
          <p14:tracePt t="107837" x="7023100" y="3240088"/>
          <p14:tracePt t="107854" x="7023100" y="3275013"/>
          <p14:tracePt t="107871" x="7023100" y="3303588"/>
          <p14:tracePt t="107887" x="7023100" y="3332163"/>
          <p14:tracePt t="107904" x="7023100" y="3354388"/>
          <p14:tracePt t="107921" x="7023100" y="3378200"/>
          <p14:tracePt t="107938" x="7018338" y="3400425"/>
          <p14:tracePt t="107954" x="7011988" y="3417888"/>
          <p14:tracePt t="107971" x="7011988" y="3422650"/>
          <p14:tracePt t="108199" x="7011988" y="3417888"/>
          <p14:tracePt t="108207" x="7011988" y="3406775"/>
          <p14:tracePt t="108207" x="7018338" y="3389313"/>
          <p14:tracePt t="108223" x="7023100" y="3349625"/>
          <p14:tracePt t="108238" x="7029450" y="3308350"/>
          <p14:tracePt t="108254" x="7035800" y="3257550"/>
          <p14:tracePt t="108271" x="7040563" y="3222625"/>
          <p14:tracePt t="108287" x="7046913" y="3189288"/>
          <p14:tracePt t="108305" x="7051675" y="3136900"/>
          <p14:tracePt t="108321" x="7051675" y="3086100"/>
          <p14:tracePt t="108338" x="7058025" y="3028950"/>
          <p14:tracePt t="108354" x="7058025" y="2971800"/>
          <p14:tracePt t="108371" x="7058025" y="2932113"/>
          <p14:tracePt t="108387" x="7064375" y="2879725"/>
          <p14:tracePt t="108405" x="7075488" y="2835275"/>
          <p14:tracePt t="108421" x="7080250" y="2806700"/>
          <p14:tracePt t="108438" x="7080250" y="2778125"/>
          <p14:tracePt t="108454" x="7086600" y="2736850"/>
          <p14:tracePt t="108471" x="7086600" y="2714625"/>
          <p14:tracePt t="108487" x="7086600" y="2692400"/>
          <p14:tracePt t="108505" x="7086600" y="2668588"/>
          <p14:tracePt t="108521" x="7086600" y="2651125"/>
          <p14:tracePt t="108538" x="7086600" y="2640013"/>
          <p14:tracePt t="108554" x="7086600" y="2628900"/>
          <p14:tracePt t="108991" x="7086600" y="2635250"/>
          <p14:tracePt t="109186" x="7080250" y="2635250"/>
          <p14:tracePt t="109207" x="7075488" y="2635250"/>
          <p14:tracePt t="109207" x="7069138" y="2640013"/>
          <p14:tracePt t="109223" x="7035800" y="2657475"/>
          <p14:tracePt t="109238" x="6983413" y="2679700"/>
          <p14:tracePt t="109254" x="6864350" y="2736850"/>
          <p14:tracePt t="109271" x="6765925" y="2789238"/>
          <p14:tracePt t="109287" x="6680200" y="2822575"/>
          <p14:tracePt t="109304" x="6618288" y="2835275"/>
          <p14:tracePt t="109321" x="6565900" y="2846388"/>
          <p14:tracePt t="109337" x="6526213" y="2846388"/>
          <p14:tracePt t="109354" x="6492875" y="2846388"/>
          <p14:tracePt t="109371" x="6475413" y="2846388"/>
          <p14:tracePt t="109387" x="6464300" y="2851150"/>
          <p14:tracePt t="109404" x="6457950" y="2857500"/>
          <p14:tracePt t="109421" x="6451600" y="2863850"/>
          <p14:tracePt t="109437" x="6429375" y="2868613"/>
          <p14:tracePt t="109454" x="6394450" y="2879725"/>
          <p14:tracePt t="109471" x="6372225" y="2886075"/>
          <p14:tracePt t="109487" x="6350000" y="2886075"/>
          <p14:tracePt t="109504" x="6337300" y="2886075"/>
          <p14:tracePt t="109521" x="6332538" y="2886075"/>
          <p14:tracePt t="109537" x="6321425" y="2886075"/>
          <p14:tracePt t="109554" x="6308725" y="2879725"/>
          <p14:tracePt t="109571" x="6286500" y="2874963"/>
          <p14:tracePt t="109588" x="6269038" y="2868613"/>
          <p14:tracePt t="109604" x="6240463" y="2868613"/>
          <p14:tracePt t="109621" x="6218238" y="2863850"/>
          <p14:tracePt t="109637" x="6178550" y="2857500"/>
          <p14:tracePt t="109654" x="6115050" y="2857500"/>
          <p14:tracePt t="109671" x="6057900" y="2851150"/>
          <p14:tracePt t="109688" x="6011863" y="2851150"/>
          <p14:tracePt t="109704" x="5965825" y="2846388"/>
          <p14:tracePt t="109721" x="5926138" y="2846388"/>
          <p14:tracePt t="109738" x="5897563" y="2840038"/>
          <p14:tracePt t="109754" x="5868988" y="2840038"/>
          <p14:tracePt t="109771" x="5851525" y="2840038"/>
          <p14:tracePt t="109787" x="5829300" y="2851150"/>
          <p14:tracePt t="109804" x="5807075" y="2874963"/>
          <p14:tracePt t="109821" x="5783263" y="2892425"/>
          <p14:tracePt t="109837" x="5765800" y="2936875"/>
          <p14:tracePt t="109854" x="5749925" y="2989263"/>
          <p14:tracePt t="109854" x="5737225" y="3022600"/>
          <p14:tracePt t="109871" x="5726113" y="3079750"/>
          <p14:tracePt t="109888" x="5726113" y="3154363"/>
          <p14:tracePt t="109904" x="5732463" y="3211513"/>
          <p14:tracePt t="109921" x="5761038" y="3246438"/>
          <p14:tracePt t="109937" x="5789613" y="3263900"/>
          <p14:tracePt t="109954" x="5822950" y="3275013"/>
          <p14:tracePt t="109970" x="5864225" y="3275013"/>
          <p14:tracePt t="109988" x="5921375" y="3275013"/>
          <p14:tracePt t="110004" x="5983288" y="3251200"/>
          <p14:tracePt t="110021" x="6040438" y="3222625"/>
          <p14:tracePt t="110037" x="6115050" y="3178175"/>
          <p14:tracePt t="110054" x="6183313" y="3114675"/>
          <p14:tracePt t="110054" x="6211888" y="3092450"/>
          <p14:tracePt t="110071" x="6257925" y="3035300"/>
          <p14:tracePt t="110087" x="6280150" y="2982913"/>
          <p14:tracePt t="110104" x="6280150" y="2960688"/>
          <p14:tracePt t="110121" x="6275388" y="2932113"/>
          <p14:tracePt t="110137" x="6257925" y="2908300"/>
          <p14:tracePt t="110154" x="6229350" y="2897188"/>
          <p14:tracePt t="110170" x="6194425" y="2892425"/>
          <p14:tracePt t="110187" x="6143625" y="2892425"/>
          <p14:tracePt t="110204" x="6086475" y="2897188"/>
          <p14:tracePt t="110221" x="6040438" y="2914650"/>
          <p14:tracePt t="110237" x="5994400" y="2949575"/>
          <p14:tracePt t="110254" x="5937250" y="3022600"/>
          <p14:tracePt t="110271" x="5903913" y="3171825"/>
          <p14:tracePt t="110287" x="5903913" y="3257550"/>
          <p14:tracePt t="110304" x="5937250" y="3303588"/>
          <p14:tracePt t="110321" x="5965825" y="3325813"/>
          <p14:tracePt t="110337" x="5994400" y="3332163"/>
          <p14:tracePt t="110354" x="6029325" y="3332163"/>
          <p14:tracePt t="110370" x="6069013" y="3332163"/>
          <p14:tracePt t="110388" x="6092825" y="3332163"/>
          <p14:tracePt t="110404" x="6108700" y="3332163"/>
          <p14:tracePt t="110421" x="6115050" y="3325813"/>
          <p14:tracePt t="110496" x="6121400" y="3325813"/>
          <p14:tracePt t="110527" x="6132513" y="3325813"/>
          <p14:tracePt t="110535" x="6143625" y="3321050"/>
          <p14:tracePt t="110554" x="6178550" y="3321050"/>
          <p14:tracePt t="110555" x="6246813" y="3321050"/>
          <p14:tracePt t="110570" x="6326188" y="3321050"/>
          <p14:tracePt t="110588" x="6418263" y="3321050"/>
          <p14:tracePt t="110604" x="6521450" y="3321050"/>
          <p14:tracePt t="110621" x="6623050" y="3325813"/>
          <p14:tracePt t="110637" x="6732588" y="3332163"/>
          <p14:tracePt t="110654" x="6908800" y="3349625"/>
          <p14:tracePt t="110671" x="6994525" y="3365500"/>
          <p14:tracePt t="110687" x="7064375" y="3382963"/>
          <p14:tracePt t="110704" x="7097713" y="3400425"/>
          <p14:tracePt t="110721" x="7121525" y="3411538"/>
          <p14:tracePt t="110737" x="7132638" y="3417888"/>
          <p14:tracePt t="110754" x="7137400" y="3422650"/>
          <p14:tracePt t="110770" x="7143750" y="3435350"/>
          <p14:tracePt t="110815" x="7143750" y="3440113"/>
          <p14:tracePt t="110847" x="7143750" y="3446463"/>
          <p14:tracePt t="110871" x="7143750" y="3451225"/>
          <p14:tracePt t="111031" x="7143750" y="3446463"/>
          <p14:tracePt t="111039" x="7143750" y="3440113"/>
          <p14:tracePt t="111054" x="7137400" y="3406775"/>
          <p14:tracePt t="111071" x="7137400" y="3378200"/>
          <p14:tracePt t="111087" x="7132638" y="3336925"/>
          <p14:tracePt t="111104" x="7132638" y="3303588"/>
          <p14:tracePt t="111121" x="7132638" y="3251200"/>
          <p14:tracePt t="111137" x="7126288" y="3206750"/>
          <p14:tracePt t="111154" x="7126288" y="3149600"/>
          <p14:tracePt t="111171" x="7126288" y="3092450"/>
          <p14:tracePt t="111187" x="7126288" y="3028950"/>
          <p14:tracePt t="111205" x="7126288" y="2971800"/>
          <p14:tracePt t="111221" x="7126288" y="2914650"/>
          <p14:tracePt t="111238" x="7126288" y="2868613"/>
          <p14:tracePt t="111254" x="7126288" y="2835275"/>
          <p14:tracePt t="111254" x="7126288" y="2817813"/>
          <p14:tracePt t="111271" x="7126288" y="2800350"/>
          <p14:tracePt t="111287" x="7126288" y="2778125"/>
          <p14:tracePt t="111304" x="7126288" y="2765425"/>
          <p14:tracePt t="111320" x="7126288" y="2754313"/>
          <p14:tracePt t="111337" x="7126288" y="2743200"/>
          <p14:tracePt t="111354" x="7126288" y="2736850"/>
          <p14:tracePt t="111455" x="7126288" y="2743200"/>
          <p14:tracePt t="111471" x="7126288" y="2749550"/>
          <p14:tracePt t="111471" x="7126288" y="2789238"/>
          <p14:tracePt t="111487" x="7121525" y="2851150"/>
          <p14:tracePt t="111505" x="7115175" y="2932113"/>
          <p14:tracePt t="111520" x="7104063" y="3011488"/>
          <p14:tracePt t="111538" x="7092950" y="3092450"/>
          <p14:tracePt t="111554" x="7086600" y="3165475"/>
          <p14:tracePt t="111571" x="7080250" y="3222625"/>
          <p14:tracePt t="111587" x="7075488" y="3286125"/>
          <p14:tracePt t="111604" x="7075488" y="3343275"/>
          <p14:tracePt t="111621" x="7069138" y="3394075"/>
          <p14:tracePt t="111638" x="7069138" y="3429000"/>
          <p14:tracePt t="111654" x="7064375" y="3463925"/>
          <p14:tracePt t="111671" x="7064375" y="3475038"/>
          <p14:tracePt t="111687" x="7058025" y="3486150"/>
          <p14:tracePt t="111704" x="7058025" y="3497263"/>
          <p14:tracePt t="111720" x="7058025" y="3503613"/>
          <p14:tracePt t="111738" x="7058025" y="3508375"/>
          <p14:tracePt t="111879" x="7058025" y="3503613"/>
          <p14:tracePt t="111887" x="7064375" y="3446463"/>
          <p14:tracePt t="111904" x="7069138" y="3389313"/>
          <p14:tracePt t="111920" x="7080250" y="3321050"/>
          <p14:tracePt t="111938" x="7086600" y="3246438"/>
          <p14:tracePt t="111954" x="7097713" y="3165475"/>
          <p14:tracePt t="111971" x="7104063" y="3092450"/>
          <p14:tracePt t="111987" x="7104063" y="3022600"/>
          <p14:tracePt t="112004" x="7104063" y="2943225"/>
          <p14:tracePt t="112020" x="7104063" y="2886075"/>
          <p14:tracePt t="112038" x="7104063" y="2840038"/>
          <p14:tracePt t="112054" x="7104063" y="2782888"/>
          <p14:tracePt t="112071" x="7104063" y="2765425"/>
          <p14:tracePt t="112087" x="7104063" y="2743200"/>
          <p14:tracePt t="112104" x="7104063" y="2732088"/>
          <p14:tracePt t="112120" x="7104063" y="2725738"/>
          <p14:tracePt t="112279" x="7097713" y="2725738"/>
          <p14:tracePt t="112311" x="7097713" y="2732088"/>
          <p14:tracePt t="112322" x="7092950" y="2749550"/>
          <p14:tracePt t="112337" x="7092950" y="2771775"/>
          <p14:tracePt t="112354" x="7086600" y="2806700"/>
          <p14:tracePt t="112371" x="7080250" y="2828925"/>
          <p14:tracePt t="112387" x="7080250" y="2851150"/>
          <p14:tracePt t="112404" x="7080250" y="2879725"/>
          <p14:tracePt t="112420" x="7080250" y="2892425"/>
          <p14:tracePt t="112438" x="7080250" y="2914650"/>
          <p14:tracePt t="112454" x="7080250" y="2943225"/>
          <p14:tracePt t="112471" x="7080250" y="2960688"/>
          <p14:tracePt t="112487" x="7080250" y="2982913"/>
          <p14:tracePt t="112504" x="7080250" y="3000375"/>
          <p14:tracePt t="112520" x="7080250" y="3017838"/>
          <p14:tracePt t="112537" x="7080250" y="3035300"/>
          <p14:tracePt t="112554" x="7080250" y="3051175"/>
          <p14:tracePt t="112571" x="7086600" y="3074988"/>
          <p14:tracePt t="112587" x="7086600" y="3092450"/>
          <p14:tracePt t="112604" x="7092950" y="3121025"/>
          <p14:tracePt t="112620" x="7092950" y="3143250"/>
          <p14:tracePt t="112638" x="7092950" y="3160713"/>
          <p14:tracePt t="112654" x="7097713" y="3189288"/>
          <p14:tracePt t="112671" x="7097713" y="3194050"/>
          <p14:tracePt t="112687" x="7104063" y="3206750"/>
          <p14:tracePt t="112704" x="7104063" y="3211513"/>
          <p14:tracePt t="112720" x="7104063" y="3217863"/>
          <p14:tracePt t="112737" x="7104063" y="3222625"/>
          <p14:tracePt t="112754" x="7104063" y="3228975"/>
          <p14:tracePt t="112911" x="7104063" y="3222625"/>
          <p14:tracePt t="112927" x="7104063" y="3217863"/>
          <p14:tracePt t="112942" x="7104063" y="3206750"/>
          <p14:tracePt t="112954" x="7108825" y="3200400"/>
          <p14:tracePt t="112955" x="7108825" y="3182938"/>
          <p14:tracePt t="112970" x="7108825" y="3160713"/>
          <p14:tracePt t="112988" x="7108825" y="3136900"/>
          <p14:tracePt t="113004" x="7108825" y="3108325"/>
          <p14:tracePt t="113021" x="7108825" y="3092450"/>
          <p14:tracePt t="113037" x="7108825" y="3063875"/>
          <p14:tracePt t="113054" x="7108825" y="3046413"/>
          <p14:tracePt t="113070" x="7108825" y="3022600"/>
          <p14:tracePt t="113087" x="7108825" y="3017838"/>
          <p14:tracePt t="115582" x="7115175" y="3017838"/>
          <p14:tracePt t="116838" x="7121525" y="3017838"/>
          <p14:tracePt t="116855" x="7121525" y="3011488"/>
          <p14:tracePt t="116856" x="7132638" y="3000375"/>
          <p14:tracePt t="116871" x="7172325" y="2978150"/>
          <p14:tracePt t="116888" x="7200900" y="2954338"/>
          <p14:tracePt t="116904" x="7223125" y="2943225"/>
          <p14:tracePt t="116922" x="7235825" y="2932113"/>
          <p14:tracePt t="116938" x="7251700" y="2921000"/>
          <p14:tracePt t="116955" x="7275513" y="2908300"/>
          <p14:tracePt t="116971" x="7286625" y="2897188"/>
          <p14:tracePt t="116988" x="7297738" y="2892425"/>
          <p14:tracePt t="117004" x="7315200" y="2874963"/>
          <p14:tracePt t="117022" x="7337425" y="2863850"/>
          <p14:tracePt t="117038" x="7361238" y="2851150"/>
          <p14:tracePt t="117055" x="7383463" y="2840038"/>
          <p14:tracePt t="117071" x="7400925" y="2822575"/>
          <p14:tracePt t="117088" x="7412038" y="2817813"/>
          <p14:tracePt t="117104" x="7423150" y="2811463"/>
          <p14:tracePt t="117121" x="7435850" y="2800350"/>
          <p14:tracePt t="117138" x="7440613" y="2800350"/>
          <p14:tracePt t="117155" x="7440613" y="2794000"/>
          <p14:tracePt t="117311" x="7446963" y="2794000"/>
          <p14:tracePt t="117312" x="7451725" y="2782888"/>
          <p14:tracePt t="117321" x="7469188" y="2778125"/>
          <p14:tracePt t="117338" x="7486650" y="2765425"/>
          <p14:tracePt t="117355" x="7508875" y="2754313"/>
          <p14:tracePt t="117371" x="7532688" y="2743200"/>
          <p14:tracePt t="117388" x="7561263" y="2732088"/>
          <p14:tracePt t="117404" x="7583488" y="2714625"/>
          <p14:tracePt t="117422" x="7612063" y="2703513"/>
          <p14:tracePt t="117438" x="7635875" y="2692400"/>
          <p14:tracePt t="117455" x="7658100" y="2679700"/>
          <p14:tracePt t="117471" x="7693025" y="2663825"/>
          <p14:tracePt t="117488" x="7721600" y="2646363"/>
          <p14:tracePt t="117504" x="7737475" y="2635250"/>
          <p14:tracePt t="117521" x="7766050" y="2622550"/>
          <p14:tracePt t="117538" x="7789863" y="2611438"/>
          <p14:tracePt t="117555" x="7818438" y="2589213"/>
          <p14:tracePt t="117571" x="7851775" y="2578100"/>
          <p14:tracePt t="117588" x="7869238" y="2560638"/>
          <p14:tracePt t="117604" x="7897813" y="2549525"/>
          <p14:tracePt t="117621" x="7921625" y="2536825"/>
          <p14:tracePt t="117638" x="7932738" y="2520950"/>
          <p14:tracePt t="117655" x="7950200" y="2508250"/>
          <p14:tracePt t="117671" x="7972425" y="2492375"/>
          <p14:tracePt t="117688" x="7989888" y="2486025"/>
          <p14:tracePt t="117705" x="8007350" y="2474913"/>
          <p14:tracePt t="117721" x="8018463" y="2468563"/>
          <p14:tracePt t="117738" x="8035925" y="2451100"/>
          <p14:tracePt t="117754" x="8047038" y="2446338"/>
          <p14:tracePt t="117772" x="8051800" y="2446338"/>
          <p14:tracePt t="117788" x="8058150" y="2435225"/>
          <p14:tracePt t="117805" x="8069263" y="2435225"/>
          <p14:tracePt t="117821" x="8075613" y="2428875"/>
          <p14:tracePt t="117838" x="8086725" y="2422525"/>
          <p14:tracePt t="117854" x="8097838" y="2417763"/>
          <p14:tracePt t="117872" x="8104188" y="2411413"/>
          <p14:tracePt t="119431" x="8104188" y="2406650"/>
          <p14:tracePt t="119439" x="8104188" y="2400300"/>
          <p14:tracePt t="119447" x="8104188" y="2393950"/>
          <p14:tracePt t="119454" x="8104188" y="2382838"/>
          <p14:tracePt t="119471" x="8108950" y="2354263"/>
          <p14:tracePt t="119488" x="8115300" y="2332038"/>
          <p14:tracePt t="119504" x="8115300" y="2308225"/>
          <p14:tracePt t="119521" x="8115300" y="2286000"/>
          <p14:tracePt t="119537" x="8115300" y="2274888"/>
          <p14:tracePt t="119555" x="8115300" y="2257425"/>
          <p14:tracePt t="119571" x="8115300" y="2246313"/>
          <p14:tracePt t="119608" x="8115300" y="2239963"/>
          <p14:tracePt t="119679" x="8115300" y="2235200"/>
          <p14:tracePt t="119688" x="8115300" y="2228850"/>
          <p14:tracePt t="120087" x="8115300" y="2235200"/>
          <p14:tracePt t="120104" x="8104188" y="2235200"/>
          <p14:tracePt t="120111" x="8075613" y="2246313"/>
          <p14:tracePt t="120121" x="8047038" y="2268538"/>
          <p14:tracePt t="120137" x="8012113" y="2286000"/>
          <p14:tracePt t="120155" x="7961313" y="2314575"/>
          <p14:tracePt t="120171" x="7904163" y="2343150"/>
          <p14:tracePt t="120188" x="7840663" y="2382838"/>
          <p14:tracePt t="120204" x="7789863" y="2411413"/>
          <p14:tracePt t="120222" x="7726363" y="2451100"/>
          <p14:tracePt t="120237" x="7675563" y="2479675"/>
          <p14:tracePt t="120237" x="7658100" y="2497138"/>
          <p14:tracePt t="120255" x="7629525" y="2514600"/>
          <p14:tracePt t="120271" x="7561263" y="2560638"/>
          <p14:tracePt t="120288" x="7515225" y="2600325"/>
          <p14:tracePt t="120304" x="7464425" y="2635250"/>
          <p14:tracePt t="120321" x="7400925" y="2674938"/>
          <p14:tracePt t="120337" x="7350125" y="2714625"/>
          <p14:tracePt t="120355" x="7292975" y="2754313"/>
          <p14:tracePt t="120371" x="7235825" y="2789238"/>
          <p14:tracePt t="120388" x="7194550" y="2822575"/>
          <p14:tracePt t="120404" x="7154863" y="2846388"/>
          <p14:tracePt t="120421" x="7132638" y="2863850"/>
          <p14:tracePt t="120437" x="7108825" y="2879725"/>
          <p14:tracePt t="120455" x="7086600" y="2903538"/>
          <p14:tracePt t="120471" x="7046913" y="2936875"/>
          <p14:tracePt t="120488" x="7018338" y="2954338"/>
          <p14:tracePt t="120504" x="7000875" y="2971800"/>
          <p14:tracePt t="120521" x="6983413" y="2989263"/>
          <p14:tracePt t="120537" x="6972300" y="3000375"/>
          <p14:tracePt t="120554" x="6965950" y="3011488"/>
          <p14:tracePt t="120571" x="6950075" y="3028950"/>
          <p14:tracePt t="120588" x="6937375" y="3040063"/>
          <p14:tracePt t="120604" x="6932613" y="3046413"/>
          <p14:tracePt t="120621" x="6932613" y="3051175"/>
          <p14:tracePt t="121916" x="0" y="0"/>
        </p14:tracePtLst>
        <p14:tracePtLst>
          <p14:tracePt t="145791" x="7165975" y="2863850"/>
          <p14:tracePt t="145792" x="7154863" y="2857500"/>
          <p14:tracePt t="145803" x="7143750" y="2851150"/>
          <p14:tracePt t="145820" x="7121525" y="2840038"/>
          <p14:tracePt t="145837" x="7104063" y="2835275"/>
          <p14:tracePt t="145853" x="7086600" y="2828925"/>
          <p14:tracePt t="145870" x="7064375" y="2817813"/>
          <p14:tracePt t="145887" x="7051675" y="2811463"/>
          <p14:tracePt t="145903" x="7046913" y="2811463"/>
          <p14:tracePt t="145920" x="7046913" y="2800350"/>
          <p14:tracePt t="145937" x="7035800" y="2800350"/>
          <p14:tracePt t="145959" x="7035800" y="2794000"/>
          <p14:tracePt t="145975" x="7029450" y="2789238"/>
          <p14:tracePt t="145987" x="7029450" y="2782888"/>
          <p14:tracePt t="146007" x="7023100" y="2778125"/>
          <p14:tracePt t="146023" x="7018338" y="2771775"/>
          <p14:tracePt t="146039" x="7011988" y="2760663"/>
          <p14:tracePt t="146055" x="7007225" y="2754313"/>
          <p14:tracePt t="146070" x="7000875" y="2736850"/>
          <p14:tracePt t="146087" x="6994525" y="2725738"/>
          <p14:tracePt t="146103" x="6994525" y="2720975"/>
          <p14:tracePt t="146120" x="6994525" y="2708275"/>
          <p14:tracePt t="146137" x="6994525" y="2697163"/>
          <p14:tracePt t="146153" x="6994525" y="2679700"/>
          <p14:tracePt t="146170" x="6994525" y="2663825"/>
          <p14:tracePt t="146187" x="6994525" y="2640013"/>
          <p14:tracePt t="146203" x="6994525" y="2628900"/>
          <p14:tracePt t="146220" x="6994525" y="2606675"/>
          <p14:tracePt t="146237" x="6989763" y="2589213"/>
          <p14:tracePt t="146253" x="6983413" y="2578100"/>
          <p14:tracePt t="146270" x="6972300" y="2565400"/>
          <p14:tracePt t="146287" x="6954838" y="2543175"/>
          <p14:tracePt t="146304" x="6950075" y="2532063"/>
          <p14:tracePt t="146320" x="6943725" y="2520950"/>
          <p14:tracePt t="146337" x="6932613" y="2503488"/>
          <p14:tracePt t="146353" x="6921500" y="2492375"/>
          <p14:tracePt t="146370" x="6904038" y="2474913"/>
          <p14:tracePt t="146387" x="6892925" y="2457450"/>
          <p14:tracePt t="146403" x="6886575" y="2439988"/>
          <p14:tracePt t="146420" x="6869113" y="2428875"/>
          <p14:tracePt t="146437" x="6858000" y="2422525"/>
          <p14:tracePt t="146453" x="6846888" y="2417763"/>
          <p14:tracePt t="146470" x="6840538" y="2406650"/>
          <p14:tracePt t="146487" x="6829425" y="2400300"/>
          <p14:tracePt t="146503" x="6823075" y="2393950"/>
          <p14:tracePt t="146520" x="6811963" y="2389188"/>
          <p14:tracePt t="146537" x="6800850" y="2382838"/>
          <p14:tracePt t="146553" x="6794500" y="2378075"/>
          <p14:tracePt t="146570" x="6789738" y="2371725"/>
          <p14:tracePt t="146586" x="6789738" y="2365375"/>
          <p14:tracePt t="146631" x="6783388" y="2365375"/>
          <p14:tracePt t="146831" x="6778625" y="2378075"/>
          <p14:tracePt t="146838" x="6778625" y="2389188"/>
          <p14:tracePt t="146854" x="6765925" y="2417763"/>
          <p14:tracePt t="146870" x="6761163" y="2451100"/>
          <p14:tracePt t="146870" x="6761163" y="2468563"/>
          <p14:tracePt t="146887" x="6761163" y="2503488"/>
          <p14:tracePt t="146903" x="6761163" y="2536825"/>
          <p14:tracePt t="146920" x="6761163" y="2565400"/>
          <p14:tracePt t="146936" x="6761163" y="2589213"/>
          <p14:tracePt t="146953" x="6761163" y="2617788"/>
          <p14:tracePt t="146970" x="6761163" y="2646363"/>
          <p14:tracePt t="146987" x="6761163" y="2679700"/>
          <p14:tracePt t="147003" x="6761163" y="2720975"/>
          <p14:tracePt t="147020" x="6765925" y="2754313"/>
          <p14:tracePt t="147036" x="6772275" y="2765425"/>
          <p14:tracePt t="147053" x="6772275" y="2771775"/>
          <p14:tracePt t="147103" x="6778625" y="2771775"/>
          <p14:tracePt t="147111" x="6789738" y="2765425"/>
          <p14:tracePt t="147120" x="6800850" y="2736850"/>
          <p14:tracePt t="147137" x="6811963" y="2703513"/>
          <p14:tracePt t="147153" x="6835775" y="2657475"/>
          <p14:tracePt t="147170" x="6851650" y="2611438"/>
          <p14:tracePt t="147187" x="6886575" y="2560638"/>
          <p14:tracePt t="147203" x="6908800" y="2520950"/>
          <p14:tracePt t="147220" x="6932613" y="2479675"/>
          <p14:tracePt t="147236" x="6937375" y="2457450"/>
          <p14:tracePt t="147253" x="6943725" y="2451100"/>
          <p14:tracePt t="147270" x="6943725" y="2446338"/>
          <p14:tracePt t="147327" x="6950075" y="2446338"/>
          <p14:tracePt t="147359" x="6950075" y="2451100"/>
          <p14:tracePt t="147367" x="6950075" y="2457450"/>
          <p14:tracePt t="147375" x="6961188" y="2486025"/>
          <p14:tracePt t="147387" x="6972300" y="2549525"/>
          <p14:tracePt t="147403" x="6983413" y="2611438"/>
          <p14:tracePt t="147420" x="6994525" y="2679700"/>
          <p14:tracePt t="147436" x="7007225" y="2743200"/>
          <p14:tracePt t="147453" x="7018338" y="2800350"/>
          <p14:tracePt t="147470" x="7040563" y="2857500"/>
          <p14:tracePt t="147470" x="7046913" y="2879725"/>
          <p14:tracePt t="147487" x="7058025" y="2921000"/>
          <p14:tracePt t="147503" x="7069138" y="2936875"/>
          <p14:tracePt t="147520" x="7075488" y="2949575"/>
          <p14:tracePt t="147583" x="7080250" y="2949575"/>
          <p14:tracePt t="147599" x="7086600" y="2949575"/>
          <p14:tracePt t="147607" x="7092950" y="2932113"/>
          <p14:tracePt t="147620" x="7104063" y="2892425"/>
          <p14:tracePt t="147637" x="7115175" y="2857500"/>
          <p14:tracePt t="147653" x="7137400" y="2800350"/>
          <p14:tracePt t="147670" x="7178675" y="2714625"/>
          <p14:tracePt t="147687" x="7194550" y="2663825"/>
          <p14:tracePt t="147703" x="7218363" y="2622550"/>
          <p14:tracePt t="147720" x="7229475" y="2593975"/>
          <p14:tracePt t="147736" x="7235825" y="2578100"/>
          <p14:tracePt t="147753" x="7240588" y="2571750"/>
          <p14:tracePt t="147943" x="7240588" y="2578100"/>
          <p14:tracePt t="147943" x="7240588" y="2582863"/>
          <p14:tracePt t="147953" x="7240588" y="2589213"/>
          <p14:tracePt t="147970" x="7240588" y="2600325"/>
          <p14:tracePt t="147987" x="7240588" y="2622550"/>
          <p14:tracePt t="148003" x="7240588" y="2635250"/>
          <p14:tracePt t="148020" x="7240588" y="2646363"/>
          <p14:tracePt t="148036" x="7240588" y="2657475"/>
          <p14:tracePt t="148054" x="7240588" y="2663825"/>
          <p14:tracePt t="148070" x="7240588" y="2679700"/>
          <p14:tracePt t="148087" x="7240588" y="2692400"/>
          <p14:tracePt t="148103" x="7240588" y="2714625"/>
          <p14:tracePt t="148120" x="7240588" y="2736850"/>
          <p14:tracePt t="148136" x="7240588" y="2765425"/>
          <p14:tracePt t="148154" x="7240588" y="2789238"/>
          <p14:tracePt t="148170" x="7240588" y="2811463"/>
          <p14:tracePt t="148187" x="7246938" y="2828925"/>
          <p14:tracePt t="148203" x="7246938" y="2851150"/>
          <p14:tracePt t="148220" x="7251700" y="2874963"/>
          <p14:tracePt t="148236" x="7251700" y="2897188"/>
          <p14:tracePt t="148253" x="7251700" y="2925763"/>
          <p14:tracePt t="148253" x="7258050" y="2936875"/>
          <p14:tracePt t="148271" x="7258050" y="2965450"/>
          <p14:tracePt t="148287" x="7258050" y="2994025"/>
          <p14:tracePt t="148303" x="7258050" y="3017838"/>
          <p14:tracePt t="148320" x="7264400" y="3035300"/>
          <p14:tracePt t="148337" x="7264400" y="3051175"/>
          <p14:tracePt t="148353" x="7269163" y="3068638"/>
          <p14:tracePt t="148370" x="7269163" y="3092450"/>
          <p14:tracePt t="148386" x="7269163" y="3103563"/>
          <p14:tracePt t="148403" x="7269163" y="3121025"/>
          <p14:tracePt t="148420" x="7269163" y="3136900"/>
          <p14:tracePt t="148437" x="7269163" y="3149600"/>
          <p14:tracePt t="148453" x="7269163" y="3165475"/>
          <p14:tracePt t="148470" x="7269163" y="3178175"/>
          <p14:tracePt t="148486" x="7269163" y="3200400"/>
          <p14:tracePt t="148504" x="7269163" y="3206750"/>
          <p14:tracePt t="148520" x="7269163" y="3217863"/>
          <p14:tracePt t="148537" x="7269163" y="3222625"/>
          <p14:tracePt t="148553" x="7269163" y="3228975"/>
          <p14:tracePt t="148570" x="7269163" y="3240088"/>
          <p14:tracePt t="148586" x="7269163" y="3246438"/>
          <p14:tracePt t="148622" x="7269163" y="3251200"/>
          <p14:tracePt t="148630" x="7269163" y="3257550"/>
          <p14:tracePt t="148663" x="7269163" y="3263900"/>
          <p14:tracePt t="148678" x="7269163" y="3268663"/>
          <p14:tracePt t="148703" x="7269163" y="3275013"/>
          <p14:tracePt t="148718" x="7269163" y="3279775"/>
          <p14:tracePt t="148737" x="7269163" y="3286125"/>
          <p14:tracePt t="148775" x="7269163" y="3292475"/>
          <p14:tracePt t="149534" x="7269163" y="3286125"/>
          <p14:tracePt t="149553" x="7269163" y="3279775"/>
          <p14:tracePt t="149557" x="7246938" y="3251200"/>
          <p14:tracePt t="149570" x="7200900" y="3194050"/>
          <p14:tracePt t="149586" x="7132638" y="3125788"/>
          <p14:tracePt t="149603" x="7040563" y="3063875"/>
          <p14:tracePt t="149620" x="6965950" y="3000375"/>
          <p14:tracePt t="149637" x="6886575" y="2954338"/>
          <p14:tracePt t="149653" x="6818313" y="2908300"/>
          <p14:tracePt t="149670" x="6754813" y="2868613"/>
          <p14:tracePt t="149686" x="6675438" y="2822575"/>
          <p14:tracePt t="149703" x="6623050" y="2789238"/>
          <p14:tracePt t="149720" x="6589713" y="2765425"/>
          <p14:tracePt t="149736" x="6561138" y="2749550"/>
          <p14:tracePt t="149753" x="6537325" y="2725738"/>
          <p14:tracePt t="149770" x="6526213" y="2708275"/>
          <p14:tracePt t="149786" x="6515100" y="2697163"/>
          <p14:tracePt t="149803" x="6508750" y="2692400"/>
          <p14:tracePt t="149820" x="6503988" y="2679700"/>
          <p14:tracePt t="149837" x="6497638" y="2668588"/>
          <p14:tracePt t="149853" x="6492875" y="2646363"/>
          <p14:tracePt t="149870" x="6486525" y="2628900"/>
          <p14:tracePt t="149886" x="6486525" y="2606675"/>
          <p14:tracePt t="149903" x="6492875" y="2582863"/>
          <p14:tracePt t="149920" x="6497638" y="2560638"/>
          <p14:tracePt t="149936" x="6508750" y="2536825"/>
          <p14:tracePt t="149953" x="6508750" y="2525713"/>
          <p14:tracePt t="149970" x="6515100" y="2514600"/>
          <p14:tracePt t="149987" x="6515100" y="2508250"/>
          <p14:tracePt t="150003" x="6515100" y="2503488"/>
          <p14:tracePt t="150020" x="6515100" y="2497138"/>
          <p14:tracePt t="150055" x="6515100" y="2492375"/>
          <p14:tracePt t="150055" x="6503988" y="2486025"/>
          <p14:tracePt t="150070" x="6469063" y="2468563"/>
          <p14:tracePt t="150087" x="6423025" y="2451100"/>
          <p14:tracePt t="150103" x="6372225" y="2435225"/>
          <p14:tracePt t="150120" x="6332538" y="2422525"/>
          <p14:tracePt t="150136" x="6297613" y="2422525"/>
          <p14:tracePt t="150153" x="6275388" y="2417763"/>
          <p14:tracePt t="150170" x="6251575" y="2417763"/>
          <p14:tracePt t="150187" x="6246813" y="2417763"/>
          <p14:tracePt t="150203" x="6235700" y="2417763"/>
          <p14:tracePt t="150220" x="6229350" y="2417763"/>
          <p14:tracePt t="150236" x="6223000" y="2417763"/>
          <p14:tracePt t="150294" x="6218238" y="2417763"/>
          <p14:tracePt t="150310" x="6189663" y="2417763"/>
          <p14:tracePt t="150320" x="6137275" y="2417763"/>
          <p14:tracePt t="150336" x="6075363" y="2417763"/>
          <p14:tracePt t="150353" x="5994400" y="2422525"/>
          <p14:tracePt t="150370" x="5903913" y="2422525"/>
          <p14:tracePt t="150387" x="5822950" y="2422525"/>
          <p14:tracePt t="150403" x="5761038" y="2422525"/>
          <p14:tracePt t="150420" x="5715000" y="2422525"/>
          <p14:tracePt t="150436" x="5680075" y="2422525"/>
          <p14:tracePt t="150453" x="5651500" y="2422525"/>
          <p14:tracePt t="150470" x="5629275" y="2417763"/>
          <p14:tracePt t="150766" x="5629275" y="2422525"/>
          <p14:tracePt t="150774" x="5622925" y="2439988"/>
          <p14:tracePt t="150786" x="5622925" y="2468563"/>
          <p14:tracePt t="150803" x="5622925" y="2508250"/>
          <p14:tracePt t="150820" x="5622925" y="2571750"/>
          <p14:tracePt t="150836" x="5622925" y="2635250"/>
          <p14:tracePt t="150853" x="5622925" y="2692400"/>
          <p14:tracePt t="150870" x="5629275" y="2771775"/>
          <p14:tracePt t="150887" x="5640388" y="2822575"/>
          <p14:tracePt t="150903" x="5651500" y="2879725"/>
          <p14:tracePt t="150920" x="5664200" y="2943225"/>
          <p14:tracePt t="150936" x="5675313" y="2994025"/>
          <p14:tracePt t="150953" x="5680075" y="3040063"/>
          <p14:tracePt t="150970" x="5686425" y="3086100"/>
          <p14:tracePt t="150987" x="5686425" y="3125788"/>
          <p14:tracePt t="151003" x="5692775" y="3171825"/>
          <p14:tracePt t="151020" x="5692775" y="3222625"/>
          <p14:tracePt t="151036" x="5692775" y="3268663"/>
          <p14:tracePt t="151053" x="5697538" y="3321050"/>
          <p14:tracePt t="151069" x="5697538" y="3389313"/>
          <p14:tracePt t="151087" x="5703888" y="3417888"/>
          <p14:tracePt t="151103" x="5703888" y="3429000"/>
          <p14:tracePt t="151182" x="5703888" y="3435350"/>
          <p14:tracePt t="151319" x="5708650" y="3440113"/>
          <p14:tracePt t="151326" x="5721350" y="3440113"/>
          <p14:tracePt t="151340" x="5754688" y="3440113"/>
          <p14:tracePt t="151354" x="5794375" y="3446463"/>
          <p14:tracePt t="151370" x="5846763" y="3451225"/>
          <p14:tracePt t="151387" x="5903913" y="3457575"/>
          <p14:tracePt t="151404" x="5961063" y="3463925"/>
          <p14:tracePt t="151421" x="6007100" y="3463925"/>
          <p14:tracePt t="151437" x="6057900" y="3468688"/>
          <p14:tracePt t="151454" x="6103938" y="3475038"/>
          <p14:tracePt t="151470" x="6161088" y="3475038"/>
          <p14:tracePt t="151488" x="6172200" y="3479800"/>
          <p14:tracePt t="151504" x="6178550" y="3486150"/>
          <p14:tracePt t="151521" x="6183313" y="3486150"/>
          <p14:tracePt t="151799" x="6189663" y="3479800"/>
          <p14:tracePt t="151807" x="6194425" y="3479800"/>
          <p14:tracePt t="151815" x="6200775" y="3475038"/>
          <p14:tracePt t="151822" x="6207125" y="3475038"/>
          <p14:tracePt t="151838" x="6211888" y="3468688"/>
          <p14:tracePt t="151854" x="6218238" y="3457575"/>
          <p14:tracePt t="151871" x="6223000" y="3457575"/>
          <p14:tracePt t="151887" x="6235700" y="3451225"/>
          <p14:tracePt t="151904" x="6240463" y="3446463"/>
          <p14:tracePt t="151920" x="6257925" y="3429000"/>
          <p14:tracePt t="151938" x="6280150" y="3400425"/>
          <p14:tracePt t="151954" x="6315075" y="3360738"/>
          <p14:tracePt t="151971" x="6337300" y="3321050"/>
          <p14:tracePt t="151987" x="6354763" y="3292475"/>
          <p14:tracePt t="152004" x="6378575" y="3263900"/>
          <p14:tracePt t="152020" x="6394450" y="3240088"/>
          <p14:tracePt t="152037" x="6407150" y="3222625"/>
          <p14:tracePt t="152054" x="6418263" y="3206750"/>
          <p14:tracePt t="152071" x="6423025" y="3189288"/>
          <p14:tracePt t="152087" x="6435725" y="3160713"/>
          <p14:tracePt t="152104" x="6446838" y="3132138"/>
          <p14:tracePt t="152120" x="6451600" y="3097213"/>
          <p14:tracePt t="152138" x="6457950" y="3063875"/>
          <p14:tracePt t="152154" x="6469063" y="3035300"/>
          <p14:tracePt t="152171" x="6469063" y="3000375"/>
          <p14:tracePt t="152187" x="6469063" y="2971800"/>
          <p14:tracePt t="152205" x="6469063" y="2949575"/>
          <p14:tracePt t="152221" x="6469063" y="2914650"/>
          <p14:tracePt t="152238" x="6469063" y="2874963"/>
          <p14:tracePt t="152254" x="6475413" y="2835275"/>
          <p14:tracePt t="152271" x="6480175" y="2778125"/>
          <p14:tracePt t="152287" x="6486525" y="2743200"/>
          <p14:tracePt t="152304" x="6492875" y="2697163"/>
          <p14:tracePt t="152320" x="6492875" y="2657475"/>
          <p14:tracePt t="152338" x="6492875" y="2622550"/>
          <p14:tracePt t="152354" x="6492875" y="2589213"/>
          <p14:tracePt t="152371" x="6492875" y="2560638"/>
          <p14:tracePt t="152387" x="6492875" y="2536825"/>
          <p14:tracePt t="152404" x="6492875" y="2520950"/>
          <p14:tracePt t="152975" x="6492875" y="2525713"/>
          <p14:tracePt t="152983" x="6486525" y="2525713"/>
          <p14:tracePt t="152990" x="6475413" y="2532063"/>
          <p14:tracePt t="153004" x="6469063" y="2532063"/>
          <p14:tracePt t="153020" x="6457950" y="2543175"/>
          <p14:tracePt t="153037" x="6446838" y="2549525"/>
          <p14:tracePt t="153054" x="6429375" y="2554288"/>
          <p14:tracePt t="153071" x="6407150" y="2571750"/>
          <p14:tracePt t="153087" x="6365875" y="2589213"/>
          <p14:tracePt t="153104" x="6354763" y="2593975"/>
          <p14:tracePt t="153120" x="6350000" y="2600325"/>
          <p14:tracePt t="153137" x="6343650" y="2600325"/>
          <p14:tracePt t="153415" x="6350000" y="2600325"/>
          <p14:tracePt t="153439" x="6354763" y="2600325"/>
          <p14:tracePt t="153463" x="6361113" y="2600325"/>
          <p14:tracePt t="153480" x="6365875" y="2600325"/>
          <p14:tracePt t="153487" x="6372225" y="2600325"/>
          <p14:tracePt t="153527" x="6372225" y="2593975"/>
          <p14:tracePt t="153535" x="6378575" y="2593975"/>
          <p14:tracePt t="153639" x="6383338" y="2593975"/>
          <p14:tracePt t="153663" x="6389688" y="2593975"/>
          <p14:tracePt t="153679" x="6389688" y="2600325"/>
          <p14:tracePt t="153727" x="6378575" y="2600325"/>
          <p14:tracePt t="153735" x="6378575" y="2606675"/>
          <p14:tracePt t="154927" x="6372225" y="2606675"/>
          <p14:tracePt t="154937" x="6361113" y="2606675"/>
          <p14:tracePt t="154954" x="6343650" y="2606675"/>
          <p14:tracePt t="154971" x="6321425" y="2606675"/>
          <p14:tracePt t="154987" x="6292850" y="2606675"/>
          <p14:tracePt t="155004" x="6264275" y="2606675"/>
          <p14:tracePt t="155020" x="6229350" y="2606675"/>
          <p14:tracePt t="155037" x="6200775" y="2606675"/>
          <p14:tracePt t="155053" x="6178550" y="2611438"/>
          <p14:tracePt t="155071" x="6165850" y="2611438"/>
          <p14:tracePt t="155087" x="6161088" y="2611438"/>
          <p14:tracePt t="155487" x="6154738" y="2611438"/>
          <p14:tracePt t="155495" x="6149975" y="2611438"/>
          <p14:tracePt t="155504" x="6143625" y="2611438"/>
          <p14:tracePt t="155521" x="6137275" y="2611438"/>
          <p14:tracePt t="155537" x="6132513" y="2611438"/>
          <p14:tracePt t="155554" x="6121400" y="2606675"/>
          <p14:tracePt t="155571" x="6115050" y="2606675"/>
          <p14:tracePt t="155587" x="6108700" y="2606675"/>
          <p14:tracePt t="155604" x="6097588" y="2600325"/>
          <p14:tracePt t="155620" x="6086475" y="2600325"/>
          <p14:tracePt t="155637" x="6080125" y="2593975"/>
          <p14:tracePt t="155654" x="6075363" y="2593975"/>
          <p14:tracePt t="155671" x="6057900" y="2593975"/>
          <p14:tracePt t="155687" x="6029325" y="2593975"/>
          <p14:tracePt t="155704" x="6018213" y="2593975"/>
          <p14:tracePt t="155720" x="6000750" y="2593975"/>
          <p14:tracePt t="155737" x="5983288" y="2600325"/>
          <p14:tracePt t="155753" x="5965825" y="2611438"/>
          <p14:tracePt t="155771" x="5954713" y="2617788"/>
          <p14:tracePt t="155787" x="5932488" y="2622550"/>
          <p14:tracePt t="155804" x="5921375" y="2635250"/>
          <p14:tracePt t="155820" x="5915025" y="2635250"/>
          <p14:tracePt t="155837" x="5908675" y="2640013"/>
          <p14:tracePt t="155853" x="5903913" y="2646363"/>
          <p14:tracePt t="155871" x="5897563" y="2657475"/>
          <p14:tracePt t="155887" x="5880100" y="2686050"/>
          <p14:tracePt t="155904" x="5868988" y="2708275"/>
          <p14:tracePt t="155920" x="5857875" y="2732088"/>
          <p14:tracePt t="155937" x="5851525" y="2749550"/>
          <p14:tracePt t="155953" x="5840413" y="2771775"/>
          <p14:tracePt t="155971" x="5835650" y="2794000"/>
          <p14:tracePt t="155987" x="5835650" y="2806700"/>
          <p14:tracePt t="156004" x="5835650" y="2828925"/>
          <p14:tracePt t="156020" x="5835650" y="2846388"/>
          <p14:tracePt t="156037" x="5835650" y="2863850"/>
          <p14:tracePt t="156053" x="5835650" y="2874963"/>
          <p14:tracePt t="156087" x="5835650" y="2879725"/>
          <p14:tracePt t="156759" x="5840413" y="2879725"/>
          <p14:tracePt t="156767" x="5840413" y="2874963"/>
          <p14:tracePt t="156775" x="5846763" y="2874963"/>
          <p14:tracePt t="156787" x="5851525" y="2868613"/>
          <p14:tracePt t="156804" x="5864225" y="2857500"/>
          <p14:tracePt t="156820" x="5864225" y="2851150"/>
          <p14:tracePt t="156837" x="5868988" y="2846388"/>
          <p14:tracePt t="156854" x="5875338" y="2840038"/>
          <p14:tracePt t="156870" x="5880100" y="2835275"/>
          <p14:tracePt t="156943" x="5880100" y="2828925"/>
          <p14:tracePt t="156950" x="5886450" y="2828925"/>
          <p14:tracePt t="156953" x="5903913" y="2811463"/>
          <p14:tracePt t="156970" x="5921375" y="2806700"/>
          <p14:tracePt t="156987" x="5943600" y="2794000"/>
          <p14:tracePt t="157003" x="5972175" y="2771775"/>
          <p14:tracePt t="157020" x="6018213" y="2760663"/>
          <p14:tracePt t="157037" x="6064250" y="2743200"/>
          <p14:tracePt t="157054" x="6121400" y="2725738"/>
          <p14:tracePt t="157070" x="6189663" y="2708275"/>
          <p14:tracePt t="157070" x="6223000" y="2703513"/>
          <p14:tracePt t="157087" x="6280150" y="2692400"/>
          <p14:tracePt t="157103" x="6321425" y="2686050"/>
          <p14:tracePt t="157121" x="6361113" y="2674938"/>
          <p14:tracePt t="157137" x="6394450" y="2674938"/>
          <p14:tracePt t="157154" x="6429375" y="2674938"/>
          <p14:tracePt t="157170" x="6475413" y="2674938"/>
          <p14:tracePt t="157187" x="6537325" y="2679700"/>
          <p14:tracePt t="157203" x="6594475" y="2697163"/>
          <p14:tracePt t="157221" x="6651625" y="2720975"/>
          <p14:tracePt t="157237" x="6697663" y="2736850"/>
          <p14:tracePt t="157254" x="6732588" y="2754313"/>
          <p14:tracePt t="157270" x="6750050" y="2760663"/>
          <p14:tracePt t="157287" x="6754813" y="2760663"/>
          <p14:tracePt t="157543" x="6754813" y="2765425"/>
          <p14:tracePt t="157544" x="6754813" y="2771775"/>
          <p14:tracePt t="157553" x="6754813" y="2778125"/>
          <p14:tracePt t="157570" x="6754813" y="2794000"/>
          <p14:tracePt t="157587" x="6761163" y="2828925"/>
          <p14:tracePt t="157603" x="6772275" y="2857500"/>
          <p14:tracePt t="157621" x="6778625" y="2879725"/>
          <p14:tracePt t="157637" x="6783388" y="2908300"/>
          <p14:tracePt t="157654" x="6789738" y="2932113"/>
          <p14:tracePt t="157670" x="6800850" y="2965450"/>
          <p14:tracePt t="157688" x="6807200" y="2989263"/>
          <p14:tracePt t="157703" x="6807200" y="2994025"/>
          <p14:tracePt t="157831" x="6807200" y="3000375"/>
          <p14:tracePt t="157863" x="6807200" y="3006725"/>
          <p14:tracePt t="157871" x="6800850" y="3022600"/>
          <p14:tracePt t="157871" x="6794500" y="3035300"/>
          <p14:tracePt t="157887" x="6783388" y="3057525"/>
          <p14:tracePt t="157903" x="6765925" y="3092450"/>
          <p14:tracePt t="157920" x="6743700" y="3114675"/>
          <p14:tracePt t="157937" x="6726238" y="3143250"/>
          <p14:tracePt t="157953" x="6715125" y="3154363"/>
          <p14:tracePt t="157970" x="6708775" y="3165475"/>
          <p14:tracePt t="157987" x="6704013" y="3178175"/>
          <p14:tracePt t="158159" x="6708775" y="3178175"/>
          <p14:tracePt t="158171" x="6721475" y="3171825"/>
          <p14:tracePt t="158187" x="6750050" y="3154363"/>
          <p14:tracePt t="158203" x="6772275" y="3136900"/>
          <p14:tracePt t="158220" x="6807200" y="3132138"/>
          <p14:tracePt t="158237" x="6840538" y="3121025"/>
          <p14:tracePt t="158253" x="6869113" y="3121025"/>
          <p14:tracePt t="158270" x="6897688" y="3121025"/>
          <p14:tracePt t="158287" x="6926263" y="3121025"/>
          <p14:tracePt t="158304" x="6937375" y="3121025"/>
          <p14:tracePt t="159341" x="0" y="0"/>
        </p14:tracePtLst>
        <p14:tracePtLst>
          <p14:tracePt t="203565" x="7115175" y="3422650"/>
          <p14:tracePt t="203712" x="7115175" y="3417888"/>
          <p14:tracePt t="203720" x="7121525" y="3411538"/>
          <p14:tracePt t="203728" x="7126288" y="3400425"/>
          <p14:tracePt t="203744" x="7132638" y="3389313"/>
          <p14:tracePt t="203760" x="7137400" y="3365500"/>
          <p14:tracePt t="203776" x="7154863" y="3336925"/>
          <p14:tracePt t="203792" x="7165975" y="3303588"/>
          <p14:tracePt t="203805" x="7172325" y="3279775"/>
          <p14:tracePt t="203824" x="7183438" y="3251200"/>
          <p14:tracePt t="203840" x="7189788" y="3228975"/>
          <p14:tracePt t="203856" x="7194550" y="3206750"/>
          <p14:tracePt t="203872" x="7200900" y="3178175"/>
          <p14:tracePt t="203905" x="7200900" y="3149600"/>
          <p14:tracePt t="203912" x="7207250" y="3132138"/>
          <p14:tracePt t="203922" x="7207250" y="3097213"/>
          <p14:tracePt t="203940" x="7200900" y="3068638"/>
          <p14:tracePt t="203960" x="7189788" y="3040063"/>
          <p14:tracePt t="203976" x="7172325" y="3011488"/>
          <p14:tracePt t="203989" x="7154863" y="2978150"/>
          <p14:tracePt t="204005" x="7137400" y="2960688"/>
          <p14:tracePt t="204022" x="7126288" y="2943225"/>
          <p14:tracePt t="204038" x="7121525" y="2936875"/>
          <p14:tracePt t="204055" x="7115175" y="2932113"/>
          <p14:tracePt t="204072" x="7097713" y="2914650"/>
          <p14:tracePt t="204089" x="7080250" y="2903538"/>
          <p14:tracePt t="204105" x="7069138" y="2897188"/>
          <p14:tracePt t="204122" x="7064375" y="2897188"/>
          <p14:tracePt t="204192" x="7058025" y="2897188"/>
          <p14:tracePt t="204200" x="7051675" y="2897188"/>
          <p14:tracePt t="204208" x="7035800" y="2921000"/>
          <p14:tracePt t="204222" x="7018338" y="2936875"/>
          <p14:tracePt t="204238" x="6994525" y="2965450"/>
          <p14:tracePt t="204255" x="6983413" y="2994025"/>
          <p14:tracePt t="204272" x="6965950" y="3063875"/>
          <p14:tracePt t="204289" x="6965950" y="3121025"/>
          <p14:tracePt t="204305" x="6965950" y="3178175"/>
          <p14:tracePt t="204322" x="6978650" y="3235325"/>
          <p14:tracePt t="204338" x="6989763" y="3297238"/>
          <p14:tracePt t="204355" x="7007225" y="3349625"/>
          <p14:tracePt t="204371" x="7029450" y="3400425"/>
          <p14:tracePt t="204388" x="7058025" y="3446463"/>
          <p14:tracePt t="204405" x="7097713" y="3497263"/>
          <p14:tracePt t="204422" x="7132638" y="3532188"/>
          <p14:tracePt t="204438" x="7165975" y="3554413"/>
          <p14:tracePt t="204455" x="7189788" y="3554413"/>
          <p14:tracePt t="204471" x="7212013" y="3554413"/>
          <p14:tracePt t="204489" x="7235825" y="3521075"/>
          <p14:tracePt t="204505" x="7264400" y="3463925"/>
          <p14:tracePt t="204522" x="7286625" y="3406775"/>
          <p14:tracePt t="204538" x="7315200" y="3336925"/>
          <p14:tracePt t="204555" x="7337425" y="3275013"/>
          <p14:tracePt t="204572" x="7350125" y="3211513"/>
          <p14:tracePt t="204590" x="7354888" y="3136900"/>
          <p14:tracePt t="204606" x="7361238" y="3068638"/>
          <p14:tracePt t="204623" x="7361238" y="2994025"/>
          <p14:tracePt t="204639" x="7343775" y="2936875"/>
          <p14:tracePt t="204656" x="7315200" y="2879725"/>
          <p14:tracePt t="204672" x="7292975" y="2835275"/>
          <p14:tracePt t="204672" x="7275513" y="2822575"/>
          <p14:tracePt t="204689" x="7251700" y="2794000"/>
          <p14:tracePt t="204706" x="7235825" y="2765425"/>
          <p14:tracePt t="204723" x="7212013" y="2749550"/>
          <p14:tracePt t="204739" x="7178675" y="2732088"/>
          <p14:tracePt t="204756" x="7154863" y="2714625"/>
          <p14:tracePt t="204772" x="7115175" y="2697163"/>
          <p14:tracePt t="204789" x="7086600" y="2679700"/>
          <p14:tracePt t="204806" x="7058025" y="2668588"/>
          <p14:tracePt t="204823" x="7035800" y="2663825"/>
          <p14:tracePt t="204839" x="7029450" y="2657475"/>
          <p14:tracePt t="204937" x="7023100" y="2657475"/>
          <p14:tracePt t="204944" x="7018338" y="2674938"/>
          <p14:tracePt t="204957" x="7000875" y="2708275"/>
          <p14:tracePt t="204973" x="6989763" y="2754313"/>
          <p14:tracePt t="204990" x="6983413" y="2817813"/>
          <p14:tracePt t="205006" x="6983413" y="2892425"/>
          <p14:tracePt t="205023" x="7000875" y="2960688"/>
          <p14:tracePt t="205039" x="7018338" y="3011488"/>
          <p14:tracePt t="205056" x="7023100" y="3046413"/>
          <p14:tracePt t="205072" x="7046913" y="3103563"/>
          <p14:tracePt t="205090" x="7064375" y="3136900"/>
          <p14:tracePt t="205106" x="7075488" y="3165475"/>
          <p14:tracePt t="205123" x="7086600" y="3189288"/>
          <p14:tracePt t="205139" x="7097713" y="3206750"/>
          <p14:tracePt t="205156" x="7108825" y="3211513"/>
          <p14:tracePt t="205172" x="7108825" y="3217863"/>
          <p14:tracePt t="205233" x="7108825" y="3211513"/>
          <p14:tracePt t="205239" x="7121525" y="3160713"/>
          <p14:tracePt t="205256" x="7126288" y="3086100"/>
          <p14:tracePt t="205273" x="7126288" y="2932113"/>
          <p14:tracePt t="205290" x="7115175" y="2822575"/>
          <p14:tracePt t="205306" x="7092950" y="2714625"/>
          <p14:tracePt t="205323" x="7064375" y="2628900"/>
          <p14:tracePt t="205339" x="7058025" y="2565400"/>
          <p14:tracePt t="205356" x="7051675" y="2520950"/>
          <p14:tracePt t="205372" x="7051675" y="2486025"/>
          <p14:tracePt t="205389" x="7046913" y="2457450"/>
          <p14:tracePt t="205406" x="7046913" y="2439988"/>
          <p14:tracePt t="205423" x="7040563" y="2435225"/>
          <p14:tracePt t="205601" x="7040563" y="2439988"/>
          <p14:tracePt t="205606" x="7040563" y="2457450"/>
          <p14:tracePt t="205623" x="7040563" y="2497138"/>
          <p14:tracePt t="205640" x="7040563" y="2565400"/>
          <p14:tracePt t="205656" x="7040563" y="2628900"/>
          <p14:tracePt t="205673" x="7051675" y="2754313"/>
          <p14:tracePt t="205689" x="7064375" y="2851150"/>
          <p14:tracePt t="205706" x="7069138" y="2954338"/>
          <p14:tracePt t="205722" x="7086600" y="3057525"/>
          <p14:tracePt t="205739" x="7092950" y="3143250"/>
          <p14:tracePt t="205756" x="7104063" y="3211513"/>
          <p14:tracePt t="205773" x="7108825" y="3235325"/>
          <p14:tracePt t="205789" x="7108825" y="3240088"/>
          <p14:tracePt t="206681" x="7108825" y="3246438"/>
          <p14:tracePt t="206689" x="7108825" y="3251200"/>
          <p14:tracePt t="206695" x="7108825" y="3297238"/>
          <p14:tracePt t="206706" x="7108825" y="3365500"/>
          <p14:tracePt t="206722" x="7108825" y="3451225"/>
          <p14:tracePt t="206739" x="7115175" y="3554413"/>
          <p14:tracePt t="206756" x="7126288" y="3657600"/>
          <p14:tracePt t="206773" x="7132638" y="3765550"/>
          <p14:tracePt t="206789" x="7137400" y="3875088"/>
          <p14:tracePt t="206806" x="7150100" y="3978275"/>
          <p14:tracePt t="206822" x="7150100" y="4079875"/>
          <p14:tracePt t="206840" x="7154863" y="4171950"/>
          <p14:tracePt t="206856" x="7161213" y="4251325"/>
          <p14:tracePt t="206873" x="7165975" y="4349750"/>
          <p14:tracePt t="206889" x="7172325" y="4514850"/>
          <p14:tracePt t="206906" x="7178675" y="4629150"/>
          <p14:tracePt t="206922" x="7178675" y="4749800"/>
          <p14:tracePt t="206939" x="7183438" y="4857750"/>
          <p14:tracePt t="206956" x="7183438" y="4949825"/>
          <p14:tracePt t="206972" x="7189788" y="5046663"/>
          <p14:tracePt t="206989" x="7189788" y="5132388"/>
          <p14:tracePt t="207006" x="7189788" y="5211763"/>
          <p14:tracePt t="207022" x="7178675" y="5292725"/>
          <p14:tracePt t="207039" x="7165975" y="5372100"/>
          <p14:tracePt t="207056" x="7161213" y="5422900"/>
          <p14:tracePt t="207073" x="7150100" y="5475288"/>
          <p14:tracePt t="207089" x="7150100" y="5514975"/>
          <p14:tracePt t="207106" x="7150100" y="5537200"/>
          <p14:tracePt t="207123" x="7150100" y="5561013"/>
          <p14:tracePt t="207139" x="7150100" y="5600700"/>
          <p14:tracePt t="207156" x="7150100" y="5664200"/>
          <p14:tracePt t="207173" x="7154863" y="5743575"/>
          <p14:tracePt t="207189" x="7154863" y="5794375"/>
          <p14:tracePt t="207206" x="7154863" y="5822950"/>
          <p14:tracePt t="207222" x="7161213" y="5835650"/>
          <p14:tracePt t="207239" x="7161213" y="5846763"/>
          <p14:tracePt t="207256" x="7161213" y="5864225"/>
          <p14:tracePt t="207272" x="7165975" y="5903913"/>
          <p14:tracePt t="207290" x="7172325" y="5926138"/>
          <p14:tracePt t="207306" x="7178675" y="5926138"/>
          <p14:tracePt t="207369" x="7183438" y="5926138"/>
          <p14:tracePt t="207378" x="7189788" y="5926138"/>
          <p14:tracePt t="207409" x="7194550" y="5926138"/>
          <p14:tracePt t="207433" x="7194550" y="5921375"/>
          <p14:tracePt t="207439" x="7200900" y="5921375"/>
          <p14:tracePt t="207561" x="7200900" y="5915025"/>
          <p14:tracePt t="207577" x="7200900" y="5908675"/>
          <p14:tracePt t="207590" x="7200900" y="5903913"/>
          <p14:tracePt t="207625" x="7200900" y="5897563"/>
          <p14:tracePt t="207626" x="7200900" y="5892800"/>
          <p14:tracePt t="207639" x="7194550" y="5880100"/>
          <p14:tracePt t="207656" x="7194550" y="5864225"/>
          <p14:tracePt t="207672" x="7189788" y="5840413"/>
          <p14:tracePt t="207690" x="7189788" y="5829300"/>
          <p14:tracePt t="207706" x="7189788" y="5811838"/>
          <p14:tracePt t="207723" x="7189788" y="5800725"/>
          <p14:tracePt t="207739" x="7189788" y="5789613"/>
          <p14:tracePt t="208025" x="7194550" y="5789613"/>
          <p14:tracePt t="208039" x="7200900" y="5789613"/>
          <p14:tracePt t="208057" x="7207250" y="5789613"/>
          <p14:tracePt t="208058" x="7212013" y="5789613"/>
          <p14:tracePt t="208072" x="7223125" y="5789613"/>
          <p14:tracePt t="208072" x="7229475" y="5789613"/>
          <p14:tracePt t="208090" x="7240588" y="5794375"/>
          <p14:tracePt t="208106" x="7251700" y="5794375"/>
          <p14:tracePt t="208123" x="7258050" y="5794375"/>
          <p14:tracePt t="208139" x="7264400" y="5794375"/>
          <p14:tracePt t="208156" x="7269163" y="5794375"/>
          <p14:tracePt t="208217" x="7275513" y="5794375"/>
          <p14:tracePt t="208241" x="7280275" y="5794375"/>
          <p14:tracePt t="208273" x="7286625" y="5794375"/>
          <p14:tracePt t="208297" x="7292975" y="5794375"/>
          <p14:tracePt t="208322" x="7304088" y="5794375"/>
          <p14:tracePt t="208341" x="7308850" y="5794375"/>
          <p14:tracePt t="208345" x="7315200" y="5794375"/>
          <p14:tracePt t="208356" x="7326313" y="5794375"/>
          <p14:tracePt t="208372" x="7332663" y="5794375"/>
          <p14:tracePt t="208389" x="7337425" y="5800725"/>
          <p14:tracePt t="208433" x="7343775" y="5800725"/>
          <p14:tracePt t="208465" x="7350125" y="5800725"/>
          <p14:tracePt t="208477" x="7354888" y="5800725"/>
          <p14:tracePt t="208513" x="7361238" y="5800725"/>
          <p14:tracePt t="208809" x="7354888" y="5800725"/>
          <p14:tracePt t="208822" x="7350125" y="5800725"/>
          <p14:tracePt t="208841" x="7343775" y="5800725"/>
          <p14:tracePt t="208865" x="7337425" y="5794375"/>
          <p14:tracePt t="208873" x="7332663" y="5794375"/>
          <p14:tracePt t="208889" x="7321550" y="5794375"/>
          <p14:tracePt t="208906" x="7315200" y="5794375"/>
          <p14:tracePt t="208922" x="7308850" y="5794375"/>
          <p14:tracePt t="208940" x="7304088" y="5794375"/>
          <p14:tracePt t="208955" x="7297738" y="5794375"/>
          <p14:tracePt t="208973" x="7292975" y="5789613"/>
          <p14:tracePt t="208989" x="7280275" y="5789613"/>
          <p14:tracePt t="209006" x="7264400" y="5783263"/>
          <p14:tracePt t="209022" x="7258050" y="5783263"/>
          <p14:tracePt t="209039" x="7246938" y="5778500"/>
          <p14:tracePt t="209055" x="7235825" y="5772150"/>
          <p14:tracePt t="209073" x="7218363" y="5765800"/>
          <p14:tracePt t="209089" x="7200900" y="5761038"/>
          <p14:tracePt t="209106" x="7194550" y="5761038"/>
          <p14:tracePt t="209122" x="7183438" y="5754688"/>
          <p14:tracePt t="209140" x="7172325" y="5749925"/>
          <p14:tracePt t="209155" x="7150100" y="5743575"/>
          <p14:tracePt t="209173" x="7115175" y="5732463"/>
          <p14:tracePt t="209189" x="7086600" y="5726113"/>
          <p14:tracePt t="209206" x="7058025" y="5721350"/>
          <p14:tracePt t="209222" x="7029450" y="5715000"/>
          <p14:tracePt t="209239" x="7000875" y="5715000"/>
          <p14:tracePt t="209256" x="6972300" y="5703888"/>
          <p14:tracePt t="209273" x="6954838" y="5703888"/>
          <p14:tracePt t="209289" x="6921500" y="5703888"/>
          <p14:tracePt t="209306" x="6897688" y="5703888"/>
          <p14:tracePt t="209322" x="6880225" y="5703888"/>
          <p14:tracePt t="209339" x="6864350" y="5703888"/>
          <p14:tracePt t="209355" x="6851650" y="5703888"/>
          <p14:tracePt t="209373" x="6846888" y="5703888"/>
          <p14:tracePt t="209389" x="6840538" y="5703888"/>
          <p14:tracePt t="209406" x="6835775" y="5703888"/>
          <p14:tracePt t="209422" x="6829425" y="5703888"/>
          <p14:tracePt t="209439" x="6829425" y="5708650"/>
          <p14:tracePt t="209697" x="6829425" y="5715000"/>
          <p14:tracePt t="209705" x="6829425" y="5721350"/>
          <p14:tracePt t="209706" x="6829425" y="5743575"/>
          <p14:tracePt t="209722" x="6835775" y="5761038"/>
          <p14:tracePt t="209740" x="6840538" y="5772150"/>
          <p14:tracePt t="209755" x="6851650" y="5789613"/>
          <p14:tracePt t="209773" x="6858000" y="5807075"/>
          <p14:tracePt t="209789" x="6864350" y="5811838"/>
          <p14:tracePt t="209806" x="6869113" y="5818188"/>
          <p14:tracePt t="210065" x="6875463" y="5818188"/>
          <p14:tracePt t="210833" x="6880225" y="5818188"/>
          <p14:tracePt t="210840" x="6886575" y="5818188"/>
          <p14:tracePt t="210873" x="6892925" y="5818188"/>
          <p14:tracePt t="210873" x="6892925" y="5811838"/>
          <p14:tracePt t="210945" x="6897688" y="5811838"/>
          <p14:tracePt t="210961" x="6897688" y="5807075"/>
          <p14:tracePt t="210969" x="6904038" y="5807075"/>
          <p14:tracePt t="211009" x="6908800" y="5807075"/>
          <p14:tracePt t="211025" x="6915150" y="5807075"/>
          <p14:tracePt t="211057" x="6921500" y="5807075"/>
          <p14:tracePt t="212649" x="6915150" y="5807075"/>
          <p14:tracePt t="212673" x="6908800" y="5807075"/>
          <p14:tracePt t="212697" x="6904038" y="5807075"/>
          <p14:tracePt t="212705" x="6897688" y="5807075"/>
          <p14:tracePt t="212706" x="6892925" y="5807075"/>
          <p14:tracePt t="212745" x="6886575" y="5807075"/>
          <p14:tracePt t="212761" x="6880225" y="5807075"/>
          <p14:tracePt t="212772" x="6880225" y="5800725"/>
          <p14:tracePt t="212809" x="6875463" y="5800725"/>
          <p14:tracePt t="212823" x="6875463" y="5794375"/>
          <p14:tracePt t="212839" x="6875463" y="5783263"/>
          <p14:tracePt t="212873" x="6869113" y="5783263"/>
          <p14:tracePt t="213025" x="6864350" y="5783263"/>
          <p14:tracePt t="213065" x="6858000" y="5783263"/>
          <p14:tracePt t="213137" x="6851650" y="5783263"/>
          <p14:tracePt t="213145" x="6851650" y="5772150"/>
          <p14:tracePt t="213155" x="6851650" y="5765800"/>
          <p14:tracePt t="213173" x="6851650" y="5761038"/>
          <p14:tracePt t="213189" x="6846888" y="5749925"/>
          <p14:tracePt t="213206" x="6846888" y="5743575"/>
          <p14:tracePt t="213465" x="6851650" y="5743575"/>
          <p14:tracePt t="213475" x="6858000" y="5737225"/>
          <p14:tracePt t="213489" x="6869113" y="5737225"/>
          <p14:tracePt t="213505" x="6892925" y="5737225"/>
          <p14:tracePt t="213522" x="6904038" y="5737225"/>
          <p14:tracePt t="213539" x="6915150" y="5732463"/>
          <p14:tracePt t="213555" x="6921500" y="5732463"/>
          <p14:tracePt t="213572" x="6926263" y="5732463"/>
          <p14:tracePt t="213589" x="6937375" y="5732463"/>
          <p14:tracePt t="213605" x="6943725" y="5732463"/>
          <p14:tracePt t="213622" x="6950075" y="5732463"/>
          <p14:tracePt t="213657" x="6954838" y="5732463"/>
          <p14:tracePt t="213673" x="6961188" y="5732463"/>
          <p14:tracePt t="213689" x="6965950" y="5732463"/>
          <p14:tracePt t="213689" x="6972300" y="5737225"/>
          <p14:tracePt t="213705" x="6978650" y="5737225"/>
          <p14:tracePt t="213723" x="6983413" y="5737225"/>
          <p14:tracePt t="213739" x="6989763" y="5737225"/>
          <p14:tracePt t="213755" x="6994525" y="5737225"/>
          <p14:tracePt t="213772" x="7000875" y="5737225"/>
          <p14:tracePt t="213809" x="7007225" y="5737225"/>
          <p14:tracePt t="213825" x="7011988" y="5737225"/>
          <p14:tracePt t="213857" x="7018338" y="5737225"/>
          <p14:tracePt t="213993" x="7023100" y="5737225"/>
          <p14:tracePt t="214144" x="7029450" y="5737225"/>
          <p14:tracePt t="214265" x="7035800" y="5737225"/>
          <p14:tracePt t="214276" x="7040563" y="5737225"/>
          <p14:tracePt t="214289" x="7051675" y="5737225"/>
          <p14:tracePt t="214305" x="7064375" y="5737225"/>
          <p14:tracePt t="214322" x="7086600" y="5737225"/>
          <p14:tracePt t="214338" x="7097713" y="5737225"/>
          <p14:tracePt t="214356" x="7108825" y="5743575"/>
          <p14:tracePt t="214372" x="7121525" y="5743575"/>
          <p14:tracePt t="214389" x="7126288" y="5743575"/>
          <p14:tracePt t="214405" x="7132638" y="5743575"/>
          <p14:tracePt t="214422" x="7137400" y="5743575"/>
          <p14:tracePt t="214561" x="7143750" y="5743575"/>
          <p14:tracePt t="214577" x="7150100" y="5743575"/>
          <p14:tracePt t="214588" x="7154863" y="5743575"/>
          <p14:tracePt t="214589" x="7172325" y="5743575"/>
          <p14:tracePt t="214605" x="7189788" y="5749925"/>
          <p14:tracePt t="214622" x="7212013" y="5749925"/>
          <p14:tracePt t="214638" x="7223125" y="5749925"/>
          <p14:tracePt t="214656" x="7229475" y="5749925"/>
          <p14:tracePt t="214672" x="7235825" y="5749925"/>
          <p14:tracePt t="214793" x="7240588" y="5749925"/>
          <p14:tracePt t="214841" x="7246938" y="5749925"/>
          <p14:tracePt t="214857" x="7251700" y="5749925"/>
          <p14:tracePt t="214857" x="7258050" y="5749925"/>
          <p14:tracePt t="214872" x="7264400" y="5749925"/>
          <p14:tracePt t="214889" x="7264400" y="5754688"/>
          <p14:tracePt t="214905" x="7269163" y="5754688"/>
          <p14:tracePt t="214922" x="7275513" y="5754688"/>
          <p14:tracePt t="215145" x="7269163" y="5754688"/>
          <p14:tracePt t="215169" x="7264400" y="5754688"/>
          <p14:tracePt t="215201" x="7258050" y="5754688"/>
          <p14:tracePt t="215201" x="7251700" y="5754688"/>
          <p14:tracePt t="215225" x="7246938" y="5754688"/>
          <p14:tracePt t="215225" x="7240588" y="5754688"/>
          <p14:tracePt t="215241" x="7229475" y="5754688"/>
          <p14:tracePt t="215255" x="7218363" y="5754688"/>
          <p14:tracePt t="215272" x="7200900" y="5749925"/>
          <p14:tracePt t="215272" x="7189788" y="5749925"/>
          <p14:tracePt t="215289" x="7183438" y="5749925"/>
          <p14:tracePt t="215305" x="7165975" y="5749925"/>
          <p14:tracePt t="215322" x="7150100" y="5743575"/>
          <p14:tracePt t="215338" x="7137400" y="5743575"/>
          <p14:tracePt t="215355" x="7121525" y="5743575"/>
          <p14:tracePt t="215372" x="7104063" y="5737225"/>
          <p14:tracePt t="215389" x="7080250" y="5737225"/>
          <p14:tracePt t="215405" x="7064375" y="5737225"/>
          <p14:tracePt t="215422" x="7046913" y="5732463"/>
          <p14:tracePt t="215438" x="7029450" y="5732463"/>
          <p14:tracePt t="215455" x="7011988" y="5732463"/>
          <p14:tracePt t="215472" x="6989763" y="5732463"/>
          <p14:tracePt t="215489" x="6978650" y="5732463"/>
          <p14:tracePt t="215505" x="6965950" y="5732463"/>
          <p14:tracePt t="215522" x="6961188" y="5732463"/>
          <p14:tracePt t="215538" x="6950075" y="5732463"/>
          <p14:tracePt t="215577" x="6943725" y="5732463"/>
          <p14:tracePt t="215588" x="6937375" y="5732463"/>
          <p14:tracePt t="215605" x="6932613" y="5732463"/>
          <p14:tracePt t="215606" x="6921500" y="5726113"/>
          <p14:tracePt t="215622" x="6908800" y="5726113"/>
          <p14:tracePt t="215639" x="6892925" y="5721350"/>
          <p14:tracePt t="215655" x="6880225" y="5715000"/>
          <p14:tracePt t="215672" x="6869113" y="5715000"/>
          <p14:tracePt t="215689" x="6864350" y="5715000"/>
          <p14:tracePt t="215706" x="6858000" y="5715000"/>
          <p14:tracePt t="215753" x="6851650" y="5715000"/>
          <p14:tracePt t="216257" x="6858000" y="5715000"/>
          <p14:tracePt t="216273" x="6858000" y="5708650"/>
          <p14:tracePt t="216465" x="6864350" y="5708650"/>
          <p14:tracePt t="216489" x="6869113" y="5708650"/>
          <p14:tracePt t="216496" x="6875463" y="5708650"/>
          <p14:tracePt t="216524" x="6880225" y="5708650"/>
          <p14:tracePt t="216545" x="6892925" y="5708650"/>
          <p14:tracePt t="216553" x="6897688" y="5708650"/>
          <p14:tracePt t="216572" x="6908800" y="5708650"/>
          <p14:tracePt t="216572" x="6921500" y="5708650"/>
          <p14:tracePt t="216588" x="6926263" y="5708650"/>
          <p14:tracePt t="216606" x="6932613" y="5708650"/>
          <p14:tracePt t="216649" x="6937375" y="5708650"/>
          <p14:tracePt t="216681" x="6943725" y="5708650"/>
          <p14:tracePt t="216745" x="6950075" y="5708650"/>
          <p14:tracePt t="216761" x="6954838" y="5708650"/>
          <p14:tracePt t="216761" x="6961188" y="5708650"/>
          <p14:tracePt t="216790" x="6965950" y="5708650"/>
          <p14:tracePt t="216817" x="6972300" y="5708650"/>
          <p14:tracePt t="216849" x="6978650" y="5708650"/>
          <p14:tracePt t="216857" x="6983413" y="5708650"/>
          <p14:tracePt t="217009" x="6989763" y="5708650"/>
          <p14:tracePt t="222945" x="6994525" y="5708650"/>
          <p14:tracePt t="222963" x="7000875" y="5708650"/>
          <p14:tracePt t="223001" x="7007225" y="5708650"/>
          <p14:tracePt t="223025" x="7007225" y="5715000"/>
          <p14:tracePt t="223130" x="7011988" y="5715000"/>
          <p14:tracePt t="22481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Overcurrent fuses are a low cost protection device </a:t>
            </a: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</a:t>
            </a:r>
            <a:r>
              <a:rPr lang="en-US" dirty="0" smtClean="0"/>
              <a:t>interrupt fault current.</a:t>
            </a:r>
          </a:p>
          <a:p>
            <a:endParaRPr lang="en-US" dirty="0" smtClean="0"/>
          </a:p>
          <a:p>
            <a:r>
              <a:rPr lang="en-US" dirty="0" smtClean="0"/>
              <a:t>These are thermal devices that operate on an inverse time curve.  The higher the fault current the quicker the fuse will blow.</a:t>
            </a:r>
          </a:p>
          <a:p>
            <a:endParaRPr lang="en-US" dirty="0"/>
          </a:p>
          <a:p>
            <a:r>
              <a:rPr lang="en-US" dirty="0"/>
              <a:t>Once a fuse interrupts an overcurrent condition, it need to be manually replaced by a line crew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Fuse coordination is the practice of coordinating the sizes of fuses so that the fuse closest to the fault will blow first.</a:t>
            </a:r>
          </a:p>
          <a:p>
            <a:endParaRPr lang="en-US" dirty="0"/>
          </a:p>
          <a:p>
            <a:r>
              <a:rPr lang="en-US" dirty="0" smtClean="0"/>
              <a:t>Proper fuse coordination requires knowledge of the system load and is complicated by the presence of distributed resources.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8" r="10531"/>
          <a:stretch/>
        </p:blipFill>
        <p:spPr>
          <a:xfrm>
            <a:off x="4892387" y="1600200"/>
            <a:ext cx="3550225" cy="4525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950"/>
    </mc:Choice>
    <mc:Fallback xmlns="">
      <p:transition spd="slow" advTm="22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0874" x="7132638" y="3429000"/>
          <p14:tracePt t="70875" x="7132638" y="3417888"/>
          <p14:tracePt t="70894" x="7121525" y="3400425"/>
          <p14:tracePt t="70911" x="7108825" y="3382963"/>
          <p14:tracePt t="70928" x="7092950" y="3360738"/>
          <p14:tracePt t="70944" x="7080250" y="3343275"/>
          <p14:tracePt t="70961" x="7069138" y="3332163"/>
          <p14:tracePt t="70978" x="7046913" y="3308350"/>
          <p14:tracePt t="70994" x="7035800" y="3297238"/>
          <p14:tracePt t="71011" x="7035800" y="3292475"/>
          <p14:tracePt t="71028" x="7029450" y="3286125"/>
          <p14:tracePt t="71045" x="7023100" y="3275013"/>
          <p14:tracePt t="71066" x="7018338" y="3268663"/>
          <p14:tracePt t="71082" x="7011988" y="3263900"/>
          <p14:tracePt t="71098" x="7011988" y="3257550"/>
          <p14:tracePt t="71114" x="7000875" y="3246438"/>
          <p14:tracePt t="71128" x="6994525" y="3240088"/>
          <p14:tracePt t="71154" x="6994525" y="3235325"/>
          <p14:tracePt t="71162" x="6983413" y="3228975"/>
          <p14:tracePt t="71178" x="6978650" y="3217863"/>
          <p14:tracePt t="71202" x="6972300" y="3217863"/>
          <p14:tracePt t="71212" x="6961188" y="3211513"/>
          <p14:tracePt t="71228" x="6961188" y="3206750"/>
          <p14:tracePt t="71245" x="6954838" y="3206750"/>
          <p14:tracePt t="71386" x="6954838" y="3211513"/>
          <p14:tracePt t="71394" x="6965950" y="3268663"/>
          <p14:tracePt t="71412" x="6989763" y="3332163"/>
          <p14:tracePt t="71428" x="7018338" y="3371850"/>
          <p14:tracePt t="71445" x="7035800" y="3389313"/>
          <p14:tracePt t="71461" x="7046913" y="3389313"/>
          <p14:tracePt t="71478" x="7058025" y="3389313"/>
          <p14:tracePt t="71494" x="7075488" y="3382963"/>
          <p14:tracePt t="71512" x="7092950" y="3365500"/>
          <p14:tracePt t="71528" x="7104063" y="3349625"/>
          <p14:tracePt t="71545" x="7115175" y="3325813"/>
          <p14:tracePt t="71561" x="7121525" y="3303588"/>
          <p14:tracePt t="71561" x="7121525" y="3297238"/>
          <p14:tracePt t="71578" x="7121525" y="3275013"/>
          <p14:tracePt t="71594" x="7121525" y="3263900"/>
          <p14:tracePt t="71611" x="7115175" y="3251200"/>
          <p14:tracePt t="71628" x="7108825" y="3251200"/>
          <p14:tracePt t="72026" x="7104063" y="3251200"/>
          <p14:tracePt t="72074" x="7104063" y="3246438"/>
          <p14:tracePt t="72082" x="7108825" y="3246438"/>
          <p14:tracePt t="72097" x="7115175" y="3246438"/>
          <p14:tracePt t="72111" x="7115175" y="3240088"/>
          <p14:tracePt t="72146" x="7115175" y="3235325"/>
          <p14:tracePt t="72162" x="7115175" y="3228975"/>
          <p14:tracePt t="72194" x="7115175" y="3222625"/>
          <p14:tracePt t="72196" x="7108825" y="3222625"/>
          <p14:tracePt t="72258" x="7104063" y="3222625"/>
          <p14:tracePt t="72261" x="7097713" y="3228975"/>
          <p14:tracePt t="72278" x="7097713" y="3235325"/>
          <p14:tracePt t="72294" x="7086600" y="3246438"/>
          <p14:tracePt t="72311" x="7080250" y="3263900"/>
          <p14:tracePt t="72328" x="7069138" y="3275013"/>
          <p14:tracePt t="72344" x="7058025" y="3286125"/>
          <p14:tracePt t="72362" x="7046913" y="3297238"/>
          <p14:tracePt t="72378" x="7035800" y="3308350"/>
          <p14:tracePt t="72395" x="7023100" y="3321050"/>
          <p14:tracePt t="72411" x="7011988" y="3336925"/>
          <p14:tracePt t="72428" x="7000875" y="3349625"/>
          <p14:tracePt t="72444" x="6989763" y="3360738"/>
          <p14:tracePt t="72461" x="6989763" y="3371850"/>
          <p14:tracePt t="72478" x="6978650" y="3382963"/>
          <p14:tracePt t="72495" x="6972300" y="3394075"/>
          <p14:tracePt t="72511" x="6961188" y="3406775"/>
          <p14:tracePt t="72528" x="6954838" y="3417888"/>
          <p14:tracePt t="72544" x="6943725" y="3429000"/>
          <p14:tracePt t="72561" x="6932613" y="3435350"/>
          <p14:tracePt t="72578" x="6908800" y="3440113"/>
          <p14:tracePt t="72595" x="6886575" y="3451225"/>
          <p14:tracePt t="72611" x="6875463" y="3451225"/>
          <p14:tracePt t="72628" x="6864350" y="3451225"/>
          <p14:tracePt t="72644" x="6851650" y="3457575"/>
          <p14:tracePt t="72661" x="6840538" y="3457575"/>
          <p14:tracePt t="72678" x="6829425" y="3463925"/>
          <p14:tracePt t="72695" x="6818313" y="3468688"/>
          <p14:tracePt t="72711" x="6794500" y="3475038"/>
          <p14:tracePt t="72728" x="6778625" y="3475038"/>
          <p14:tracePt t="72744" x="6765925" y="3475038"/>
          <p14:tracePt t="72744" x="6761163" y="3475038"/>
          <p14:tracePt t="72914" x="6765925" y="3475038"/>
          <p14:tracePt t="72917" x="6765925" y="3468688"/>
          <p14:tracePt t="72928" x="6783388" y="3446463"/>
          <p14:tracePt t="72944" x="6811963" y="3406775"/>
          <p14:tracePt t="72961" x="6835775" y="3360738"/>
          <p14:tracePt t="72978" x="6886575" y="3275013"/>
          <p14:tracePt t="72995" x="6921500" y="3228975"/>
          <p14:tracePt t="73011" x="6937375" y="3182938"/>
          <p14:tracePt t="73028" x="6954838" y="3154363"/>
          <p14:tracePt t="73044" x="6965950" y="3125788"/>
          <p14:tracePt t="73062" x="6972300" y="3097213"/>
          <p14:tracePt t="73078" x="6983413" y="3074988"/>
          <p14:tracePt t="73095" x="6983413" y="3051175"/>
          <p14:tracePt t="73111" x="7000875" y="3035300"/>
          <p14:tracePt t="73128" x="7000875" y="3028950"/>
          <p14:tracePt t="73144" x="7007225" y="3017838"/>
          <p14:tracePt t="73161" x="7011988" y="3006725"/>
          <p14:tracePt t="73178" x="7023100" y="2978150"/>
          <p14:tracePt t="73195" x="7035800" y="2943225"/>
          <p14:tracePt t="73211" x="7046913" y="2908300"/>
          <p14:tracePt t="73228" x="7058025" y="2863850"/>
          <p14:tracePt t="73244" x="7069138" y="2817813"/>
          <p14:tracePt t="73262" x="7080250" y="2778125"/>
          <p14:tracePt t="73278" x="7080250" y="2725738"/>
          <p14:tracePt t="73295" x="7086600" y="2692400"/>
          <p14:tracePt t="73311" x="7092950" y="2657475"/>
          <p14:tracePt t="73328" x="7097713" y="2635250"/>
          <p14:tracePt t="73344" x="7097713" y="2617788"/>
          <p14:tracePt t="73361" x="7108825" y="2600325"/>
          <p14:tracePt t="73378" x="7126288" y="2578100"/>
          <p14:tracePt t="73395" x="7143750" y="2571750"/>
          <p14:tracePt t="73411" x="7150100" y="2571750"/>
          <p14:tracePt t="73428" x="7154863" y="2571750"/>
          <p14:tracePt t="73444" x="7161213" y="2571750"/>
          <p14:tracePt t="73461" x="7165975" y="2571750"/>
          <p14:tracePt t="73477" x="7178675" y="2571750"/>
          <p14:tracePt t="73495" x="7207250" y="2578100"/>
          <p14:tracePt t="73511" x="7246938" y="2578100"/>
          <p14:tracePt t="73528" x="7292975" y="2582863"/>
          <p14:tracePt t="73544" x="7332663" y="2582863"/>
          <p14:tracePt t="73561" x="7372350" y="2589213"/>
          <p14:tracePt t="73578" x="7440613" y="2606675"/>
          <p14:tracePt t="73595" x="7497763" y="2611438"/>
          <p14:tracePt t="73611" x="7561263" y="2622550"/>
          <p14:tracePt t="73628" x="7600950" y="2635250"/>
          <p14:tracePt t="73644" x="7635875" y="2640013"/>
          <p14:tracePt t="73661" x="7664450" y="2646363"/>
          <p14:tracePt t="73678" x="7686675" y="2657475"/>
          <p14:tracePt t="73694" x="7693025" y="2657475"/>
          <p14:tracePt t="73711" x="7708900" y="2668588"/>
          <p14:tracePt t="73728" x="7726363" y="2679700"/>
          <p14:tracePt t="73744" x="7743825" y="2686050"/>
          <p14:tracePt t="73761" x="7766050" y="2703513"/>
          <p14:tracePt t="73761" x="7783513" y="2720975"/>
          <p14:tracePt t="73778" x="7812088" y="2736850"/>
          <p14:tracePt t="73794" x="7835900" y="2754313"/>
          <p14:tracePt t="73811" x="7864475" y="2771775"/>
          <p14:tracePt t="73828" x="7886700" y="2789238"/>
          <p14:tracePt t="73844" x="7915275" y="2800350"/>
          <p14:tracePt t="73861" x="7943850" y="2822575"/>
          <p14:tracePt t="73877" x="7966075" y="2846388"/>
          <p14:tracePt t="73894" x="7983538" y="2857500"/>
          <p14:tracePt t="73911" x="7989888" y="2868613"/>
          <p14:tracePt t="73928" x="7994650" y="2868613"/>
          <p14:tracePt t="74154" x="7989888" y="2863850"/>
          <p14:tracePt t="74162" x="7978775" y="2857500"/>
          <p14:tracePt t="74178" x="7961313" y="2846388"/>
          <p14:tracePt t="74194" x="7937500" y="2828925"/>
          <p14:tracePt t="74211" x="7908925" y="2817813"/>
          <p14:tracePt t="74227" x="7875588" y="2806700"/>
          <p14:tracePt t="74245" x="7807325" y="2789238"/>
          <p14:tracePt t="74261" x="7737475" y="2778125"/>
          <p14:tracePt t="74278" x="7669213" y="2765425"/>
          <p14:tracePt t="74294" x="7594600" y="2754313"/>
          <p14:tracePt t="74312" x="7526338" y="2736850"/>
          <p14:tracePt t="74327" x="7458075" y="2720975"/>
          <p14:tracePt t="74345" x="7394575" y="2697163"/>
          <p14:tracePt t="74361" x="7337425" y="2668588"/>
          <p14:tracePt t="74378" x="7258050" y="2635250"/>
          <p14:tracePt t="74394" x="7212013" y="2606675"/>
          <p14:tracePt t="74411" x="7161213" y="2589213"/>
          <p14:tracePt t="74427" x="7121525" y="2560638"/>
          <p14:tracePt t="74445" x="7080250" y="2543175"/>
          <p14:tracePt t="74461" x="7051675" y="2532063"/>
          <p14:tracePt t="74478" x="7011988" y="2508250"/>
          <p14:tracePt t="74494" x="6972300" y="2486025"/>
          <p14:tracePt t="74511" x="6926263" y="2463800"/>
          <p14:tracePt t="74528" x="6869113" y="2428875"/>
          <p14:tracePt t="74545" x="6823075" y="2393950"/>
          <p14:tracePt t="74561" x="6783388" y="2371725"/>
          <p14:tracePt t="74561" x="6765925" y="2360613"/>
          <p14:tracePt t="74578" x="6726238" y="2336800"/>
          <p14:tracePt t="74594" x="6686550" y="2314575"/>
          <p14:tracePt t="74611" x="6646863" y="2292350"/>
          <p14:tracePt t="74628" x="6623050" y="2274888"/>
          <p14:tracePt t="74644" x="6600825" y="2263775"/>
          <p14:tracePt t="74661" x="6572250" y="2251075"/>
          <p14:tracePt t="74678" x="6561138" y="2239963"/>
          <p14:tracePt t="74694" x="6554788" y="2235200"/>
          <p14:tracePt t="74922" x="6561138" y="2239963"/>
          <p14:tracePt t="74930" x="6583363" y="2257425"/>
          <p14:tracePt t="74945" x="6629400" y="2274888"/>
          <p14:tracePt t="74961" x="6697663" y="2308225"/>
          <p14:tracePt t="74961" x="6732588" y="2332038"/>
          <p14:tracePt t="74978" x="6811963" y="2360613"/>
          <p14:tracePt t="74994" x="6904038" y="2389188"/>
          <p14:tracePt t="75011" x="6994525" y="2417763"/>
          <p14:tracePt t="75027" x="7092950" y="2451100"/>
          <p14:tracePt t="75044" x="7183438" y="2479675"/>
          <p14:tracePt t="75061" x="7264400" y="2508250"/>
          <p14:tracePt t="75078" x="7354888" y="2536825"/>
          <p14:tracePt t="75094" x="7446963" y="2560638"/>
          <p14:tracePt t="75111" x="7532688" y="2582863"/>
          <p14:tracePt t="75127" x="7607300" y="2589213"/>
          <p14:tracePt t="75145" x="7658100" y="2589213"/>
          <p14:tracePt t="75161" x="7686675" y="2593975"/>
          <p14:tracePt t="75161" x="7697788" y="2593975"/>
          <p14:tracePt t="75178" x="7721600" y="2600325"/>
          <p14:tracePt t="75194" x="7732713" y="2606675"/>
          <p14:tracePt t="75211" x="7743825" y="2611438"/>
          <p14:tracePt t="75434" x="7737475" y="2611438"/>
          <p14:tracePt t="75450" x="7732713" y="2606675"/>
          <p14:tracePt t="75458" x="7726363" y="2606675"/>
          <p14:tracePt t="75463" x="7715250" y="2600325"/>
          <p14:tracePt t="75477" x="7697788" y="2593975"/>
          <p14:tracePt t="75494" x="7680325" y="2582863"/>
          <p14:tracePt t="75511" x="7646988" y="2571750"/>
          <p14:tracePt t="75527" x="7612063" y="2560638"/>
          <p14:tracePt t="75544" x="7572375" y="2543175"/>
          <p14:tracePt t="75561" x="7543800" y="2536825"/>
          <p14:tracePt t="75578" x="7508875" y="2520950"/>
          <p14:tracePt t="75594" x="7493000" y="2520950"/>
          <p14:tracePt t="75611" x="7480300" y="2514600"/>
          <p14:tracePt t="75628" x="7475538" y="2508250"/>
          <p14:tracePt t="75770" x="7469188" y="2503488"/>
          <p14:tracePt t="75778" x="7464425" y="2497138"/>
          <p14:tracePt t="75786" x="7440613" y="2479675"/>
          <p14:tracePt t="75794" x="7423150" y="2468563"/>
          <p14:tracePt t="75811" x="7394575" y="2451100"/>
          <p14:tracePt t="75828" x="7372350" y="2435225"/>
          <p14:tracePt t="75844" x="7354888" y="2422525"/>
          <p14:tracePt t="75861" x="7321550" y="2411413"/>
          <p14:tracePt t="75877" x="7292975" y="2393950"/>
          <p14:tracePt t="75894" x="7264400" y="2382838"/>
          <p14:tracePt t="75911" x="7246938" y="2378075"/>
          <p14:tracePt t="75928" x="7229475" y="2365375"/>
          <p14:tracePt t="75944" x="7218363" y="2365375"/>
          <p14:tracePt t="75961" x="7212013" y="2365375"/>
          <p14:tracePt t="75977" x="7207250" y="2360613"/>
          <p14:tracePt t="76018" x="7200900" y="2360613"/>
          <p14:tracePt t="76024" x="7200900" y="2354263"/>
          <p14:tracePt t="76028" x="7183438" y="2343150"/>
          <p14:tracePt t="76044" x="7165975" y="2332038"/>
          <p14:tracePt t="76061" x="7150100" y="2314575"/>
          <p14:tracePt t="76077" x="7132638" y="2303463"/>
          <p14:tracePt t="76094" x="7108825" y="2286000"/>
          <p14:tracePt t="76111" x="7086600" y="2274888"/>
          <p14:tracePt t="76128" x="7075488" y="2268538"/>
          <p14:tracePt t="76144" x="7058025" y="2257425"/>
          <p14:tracePt t="76161" x="7040563" y="2251075"/>
          <p14:tracePt t="76177" x="7023100" y="2246313"/>
          <p14:tracePt t="76194" x="7011988" y="2239963"/>
          <p14:tracePt t="76211" x="7007225" y="2239963"/>
          <p14:tracePt t="76228" x="7000875" y="2239963"/>
          <p14:tracePt t="76362" x="6994525" y="2239963"/>
          <p14:tracePt t="76378" x="6989763" y="2239963"/>
          <p14:tracePt t="76394" x="6965950" y="2251075"/>
          <p14:tracePt t="76395" x="6943725" y="2257425"/>
          <p14:tracePt t="76411" x="6932613" y="2263775"/>
          <p14:tracePt t="76428" x="6921500" y="2268538"/>
          <p14:tracePt t="76444" x="6921500" y="2274888"/>
          <p14:tracePt t="76461" x="6915150" y="2274888"/>
          <p14:tracePt t="76578" x="6915150" y="2279650"/>
          <p14:tracePt t="76594" x="6915150" y="2286000"/>
          <p14:tracePt t="76594" x="6904038" y="2303463"/>
          <p14:tracePt t="76611" x="6897688" y="2320925"/>
          <p14:tracePt t="76628" x="6886575" y="2336800"/>
          <p14:tracePt t="76644" x="6880225" y="2354263"/>
          <p14:tracePt t="76661" x="6875463" y="2365375"/>
          <p14:tracePt t="76677" x="6869113" y="2378075"/>
          <p14:tracePt t="76695" x="6864350" y="2393950"/>
          <p14:tracePt t="76711" x="6864350" y="2400300"/>
          <p14:tracePt t="76728" x="6864350" y="2411413"/>
          <p14:tracePt t="76744" x="6864350" y="2422525"/>
          <p14:tracePt t="76761" x="6864350" y="2435225"/>
          <p14:tracePt t="76777" x="6864350" y="2446338"/>
          <p14:tracePt t="76794" x="6864350" y="2457450"/>
          <p14:tracePt t="76811" x="6864350" y="2463800"/>
          <p14:tracePt t="76850" x="6864350" y="2468563"/>
          <p14:tracePt t="76861" x="6864350" y="2474913"/>
          <p14:tracePt t="76890" x="6864350" y="2479675"/>
          <p14:tracePt t="76895" x="6869113" y="2486025"/>
          <p14:tracePt t="76915" x="6875463" y="2492375"/>
          <p14:tracePt t="76927" x="6875463" y="2497138"/>
          <p14:tracePt t="76944" x="6875463" y="2503488"/>
          <p14:tracePt t="76961" x="6880225" y="2508250"/>
          <p14:tracePt t="76977" x="6886575" y="2520950"/>
          <p14:tracePt t="76994" x="6892925" y="2543175"/>
          <p14:tracePt t="77011" x="6908800" y="2565400"/>
          <p14:tracePt t="77028" x="6908800" y="2578100"/>
          <p14:tracePt t="77044" x="6921500" y="2582863"/>
          <p14:tracePt t="77061" x="6921500" y="2593975"/>
          <p14:tracePt t="77098" x="6921500" y="2600325"/>
          <p14:tracePt t="77127" x="6921500" y="2611438"/>
          <p14:tracePt t="77128" x="6921500" y="2617788"/>
          <p14:tracePt t="77144" x="6921500" y="2628900"/>
          <p14:tracePt t="77161" x="6921500" y="2635250"/>
          <p14:tracePt t="77177" x="6921500" y="2663825"/>
          <p14:tracePt t="77195" x="6921500" y="2679700"/>
          <p14:tracePt t="77211" x="6921500" y="2686050"/>
          <p14:tracePt t="77227" x="6921500" y="2697163"/>
          <p14:tracePt t="77244" x="6915150" y="2703513"/>
          <p14:tracePt t="77261" x="6915150" y="2708275"/>
          <p14:tracePt t="77277" x="6915150" y="2714625"/>
          <p14:tracePt t="77294" x="6908800" y="2732088"/>
          <p14:tracePt t="77311" x="6904038" y="2749550"/>
          <p14:tracePt t="77327" x="6904038" y="2760663"/>
          <p14:tracePt t="77345" x="6892925" y="2778125"/>
          <p14:tracePt t="77361" x="6892925" y="2782888"/>
          <p14:tracePt t="77361" x="6886575" y="2789238"/>
          <p14:tracePt t="77378" x="6880225" y="2794000"/>
          <p14:tracePt t="77394" x="6880225" y="2800350"/>
          <p14:tracePt t="77411" x="6875463" y="2806700"/>
          <p14:tracePt t="77427" x="6875463" y="2817813"/>
          <p14:tracePt t="77444" x="6869113" y="2822575"/>
          <p14:tracePt t="77482" x="6864350" y="2828925"/>
          <p14:tracePt t="77498" x="6858000" y="2828925"/>
          <p14:tracePt t="77511" x="6858000" y="2835275"/>
          <p14:tracePt t="77511" x="6858000" y="2840038"/>
          <p14:tracePt t="77527" x="6851650" y="2840038"/>
          <p14:tracePt t="77544" x="6851650" y="2846388"/>
          <p14:tracePt t="77561" x="6846888" y="2846388"/>
          <p14:tracePt t="77578" x="6840538" y="2857500"/>
          <p14:tracePt t="77594" x="6835775" y="2868613"/>
          <p14:tracePt t="77611" x="6829425" y="2879725"/>
          <p14:tracePt t="77627" x="6823075" y="2886075"/>
          <p14:tracePt t="77644" x="6818313" y="2892425"/>
          <p14:tracePt t="77661" x="6811963" y="2897188"/>
          <p14:tracePt t="77924" x="6807200" y="2897188"/>
          <p14:tracePt t="78298" x="6811963" y="2897188"/>
          <p14:tracePt t="78313" x="6818313" y="2897188"/>
          <p14:tracePt t="78338" x="6823075" y="2897188"/>
          <p14:tracePt t="78345" x="6829425" y="2897188"/>
          <p14:tracePt t="78361" x="6835775" y="2897188"/>
          <p14:tracePt t="78378" x="6840538" y="2897188"/>
          <p14:tracePt t="78418" x="6846888" y="2897188"/>
          <p14:tracePt t="78427" x="6851650" y="2897188"/>
          <p14:tracePt t="78433" x="6858000" y="2897188"/>
          <p14:tracePt t="78444" x="6864350" y="2897188"/>
          <p14:tracePt t="78460" x="6875463" y="2897188"/>
          <p14:tracePt t="78477" x="6886575" y="2892425"/>
          <p14:tracePt t="78494" x="6892925" y="2892425"/>
          <p14:tracePt t="78511" x="6904038" y="2886075"/>
          <p14:tracePt t="78527" x="6908800" y="2886075"/>
          <p14:tracePt t="78544" x="6926263" y="2886075"/>
          <p14:tracePt t="78560" x="6932613" y="2886075"/>
          <p14:tracePt t="78560" x="6937375" y="2886075"/>
          <p14:tracePt t="78578" x="6950075" y="2886075"/>
          <p14:tracePt t="78594" x="6961188" y="2886075"/>
          <p14:tracePt t="78611" x="6972300" y="2897188"/>
          <p14:tracePt t="78627" x="6983413" y="2908300"/>
          <p14:tracePt t="78644" x="6989763" y="2921000"/>
          <p14:tracePt t="78660" x="7000875" y="2932113"/>
          <p14:tracePt t="78677" x="7000875" y="2943225"/>
          <p14:tracePt t="78694" x="7000875" y="2965450"/>
          <p14:tracePt t="78711" x="7007225" y="2982913"/>
          <p14:tracePt t="78727" x="7007225" y="3006725"/>
          <p14:tracePt t="78744" x="7007225" y="3022600"/>
          <p14:tracePt t="78760" x="7007225" y="3046413"/>
          <p14:tracePt t="78760" x="7007225" y="3063875"/>
          <p14:tracePt t="78778" x="7000875" y="3079750"/>
          <p14:tracePt t="78794" x="6994525" y="3097213"/>
          <p14:tracePt t="78811" x="6994525" y="3103563"/>
          <p14:tracePt t="78827" x="6989763" y="3108325"/>
          <p14:tracePt t="78844" x="6989763" y="3121025"/>
          <p14:tracePt t="78861" x="6989763" y="3125788"/>
          <p14:tracePt t="78877" x="6989763" y="3132138"/>
          <p14:tracePt t="78894" x="6989763" y="3136900"/>
          <p14:tracePt t="78911" x="6989763" y="3149600"/>
          <p14:tracePt t="78927" x="6989763" y="3154363"/>
          <p14:tracePt t="78944" x="6983413" y="3160713"/>
          <p14:tracePt t="78960" x="6978650" y="3160713"/>
          <p14:tracePt t="79018" x="6978650" y="3165475"/>
          <p14:tracePt t="79027" x="6972300" y="3165475"/>
          <p14:tracePt t="79090" x="6965950" y="3165475"/>
          <p14:tracePt t="79266" x="6965950" y="3171825"/>
          <p14:tracePt t="79294" x="6972300" y="3189288"/>
          <p14:tracePt t="79295" x="6978650" y="3200400"/>
          <p14:tracePt t="79310" x="6989763" y="3211513"/>
          <p14:tracePt t="79328" x="6989763" y="3217863"/>
          <p14:tracePt t="79344" x="6994525" y="3217863"/>
          <p14:tracePt t="79482" x="6994525" y="3206750"/>
          <p14:tracePt t="79486" x="6994525" y="3200400"/>
          <p14:tracePt t="79494" x="6994525" y="3189288"/>
          <p14:tracePt t="79510" x="6994525" y="3171825"/>
          <p14:tracePt t="79528" x="6994525" y="3160713"/>
          <p14:tracePt t="79544" x="6994525" y="3149600"/>
          <p14:tracePt t="79561" x="6994525" y="3143250"/>
          <p14:tracePt t="79577" x="6994525" y="3136900"/>
          <p14:tracePt t="79594" x="6994525" y="3132138"/>
          <p14:tracePt t="79610" x="6994525" y="3125788"/>
          <p14:tracePt t="79627" x="6994525" y="3121025"/>
          <p14:tracePt t="79644" x="6994525" y="3114675"/>
          <p14:tracePt t="79810" x="6989763" y="3114675"/>
          <p14:tracePt t="79866" x="6989763" y="3121025"/>
          <p14:tracePt t="79882" x="6983413" y="3132138"/>
          <p14:tracePt t="79885" x="6983413" y="3136900"/>
          <p14:tracePt t="79894" x="6978650" y="3149600"/>
          <p14:tracePt t="79994" x="6972300" y="3149600"/>
          <p14:tracePt t="80010" x="6972300" y="3143250"/>
          <p14:tracePt t="80014" x="6965950" y="3132138"/>
          <p14:tracePt t="80028" x="6961188" y="3121025"/>
          <p14:tracePt t="80044" x="6954838" y="3097213"/>
          <p14:tracePt t="80061" x="6950075" y="3079750"/>
          <p14:tracePt t="80077" x="6943725" y="3051175"/>
          <p14:tracePt t="80094" x="6943725" y="3035300"/>
          <p14:tracePt t="80110" x="6937375" y="3017838"/>
          <p14:tracePt t="80127" x="6932613" y="3006725"/>
          <p14:tracePt t="80144" x="6932613" y="2994025"/>
          <p14:tracePt t="80161" x="6932613" y="2982913"/>
          <p14:tracePt t="80177" x="6921500" y="2971800"/>
          <p14:tracePt t="80194" x="6921500" y="2960688"/>
          <p14:tracePt t="80210" x="6921500" y="2943225"/>
          <p14:tracePt t="80227" x="6908800" y="2932113"/>
          <p14:tracePt t="80244" x="6908800" y="2914650"/>
          <p14:tracePt t="80261" x="6908800" y="2897188"/>
          <p14:tracePt t="80277" x="6908800" y="2886075"/>
          <p14:tracePt t="80294" x="6904038" y="2879725"/>
          <p14:tracePt t="80434" x="6904038" y="2892425"/>
          <p14:tracePt t="80444" x="6904038" y="2897188"/>
          <p14:tracePt t="80446" x="6897688" y="2914650"/>
          <p14:tracePt t="80460" x="6897688" y="2925763"/>
          <p14:tracePt t="80477" x="6892925" y="2943225"/>
          <p14:tracePt t="80494" x="6892925" y="2960688"/>
          <p14:tracePt t="80510" x="6892925" y="2965450"/>
          <p14:tracePt t="80527" x="6886575" y="2978150"/>
          <p14:tracePt t="80544" x="6886575" y="2982913"/>
          <p14:tracePt t="80561" x="6886575" y="2994025"/>
          <p14:tracePt t="80577" x="6886575" y="3000375"/>
          <p14:tracePt t="80594" x="6886575" y="3006725"/>
          <p14:tracePt t="80610" x="6880225" y="3006725"/>
          <p14:tracePt t="80627" x="6880225" y="3017838"/>
          <p14:tracePt t="80644" x="6880225" y="3022600"/>
          <p14:tracePt t="80660" x="6880225" y="3035300"/>
          <p14:tracePt t="80677" x="6875463" y="3040063"/>
          <p14:tracePt t="80694" x="6875463" y="3046413"/>
          <p14:tracePt t="80711" x="6875463" y="3051175"/>
          <p14:tracePt t="80727" x="6875463" y="3057525"/>
          <p14:tracePt t="80744" x="6869113" y="3063875"/>
          <p14:tracePt t="80760" x="6869113" y="3074988"/>
          <p14:tracePt t="80760" x="6864350" y="3086100"/>
          <p14:tracePt t="80777" x="6864350" y="3092450"/>
          <p14:tracePt t="80794" x="6858000" y="3108325"/>
          <p14:tracePt t="80811" x="6851650" y="3125788"/>
          <p14:tracePt t="80827" x="6851650" y="3143250"/>
          <p14:tracePt t="80844" x="6846888" y="3154363"/>
          <p14:tracePt t="80860" x="6840538" y="3171825"/>
          <p14:tracePt t="80878" x="6840538" y="3182938"/>
          <p14:tracePt t="80894" x="6840538" y="3194050"/>
          <p14:tracePt t="80911" x="6835775" y="3200400"/>
          <p14:tracePt t="80927" x="6835775" y="3211513"/>
          <p14:tracePt t="80944" x="6835775" y="3217863"/>
          <p14:tracePt t="80960" x="6835775" y="3222625"/>
          <p14:tracePt t="80960" x="6835775" y="3228975"/>
          <p14:tracePt t="80978" x="6829425" y="3228975"/>
          <p14:tracePt t="81394" x="6829425" y="3235325"/>
          <p14:tracePt t="81402" x="6846888" y="3257550"/>
          <p14:tracePt t="81411" x="6864350" y="3286125"/>
          <p14:tracePt t="81427" x="6880225" y="3308350"/>
          <p14:tracePt t="81444" x="6897688" y="3343275"/>
          <p14:tracePt t="81460" x="6908800" y="3371850"/>
          <p14:tracePt t="81477" x="6921500" y="3389313"/>
          <p14:tracePt t="81494" x="6921500" y="3400425"/>
          <p14:tracePt t="81511" x="6926263" y="3406775"/>
          <p14:tracePt t="81527" x="6926263" y="3417888"/>
          <p14:tracePt t="81544" x="6926263" y="3435350"/>
          <p14:tracePt t="81560" x="6921500" y="3451225"/>
          <p14:tracePt t="81560" x="6921500" y="3457575"/>
          <p14:tracePt t="81578" x="6915150" y="3468688"/>
          <p14:tracePt t="81594" x="6904038" y="3479800"/>
          <p14:tracePt t="81610" x="6897688" y="3486150"/>
          <p14:tracePt t="81761" x="6892925" y="3486150"/>
          <p14:tracePt t="81766" x="6886575" y="3479800"/>
          <p14:tracePt t="81777" x="6858000" y="3463925"/>
          <p14:tracePt t="81794" x="6840538" y="3446463"/>
          <p14:tracePt t="81810" x="6807200" y="3422650"/>
          <p14:tracePt t="81827" x="6778625" y="3406775"/>
          <p14:tracePt t="81844" x="6761163" y="3389313"/>
          <p14:tracePt t="81860" x="6743700" y="3371850"/>
          <p14:tracePt t="81877" x="6726238" y="3354388"/>
          <p14:tracePt t="81894" x="6721475" y="3343275"/>
          <p14:tracePt t="81911" x="6715125" y="3343275"/>
          <p14:tracePt t="81927" x="6708775" y="3336925"/>
          <p14:tracePt t="81944" x="6708775" y="3332163"/>
          <p14:tracePt t="81960" x="6704013" y="3325813"/>
          <p14:tracePt t="81977" x="6697663" y="3314700"/>
          <p14:tracePt t="81994" x="6692900" y="3303588"/>
          <p14:tracePt t="82010" x="6686550" y="3297238"/>
          <p14:tracePt t="82027" x="6686550" y="3292475"/>
          <p14:tracePt t="82044" x="6675438" y="3286125"/>
          <p14:tracePt t="82060" x="6675438" y="3279775"/>
          <p14:tracePt t="82077" x="6669088" y="3275013"/>
          <p14:tracePt t="82094" x="6669088" y="3268663"/>
          <p14:tracePt t="82110" x="6664325" y="3263900"/>
          <p14:tracePt t="82127" x="6664325" y="3257550"/>
          <p14:tracePt t="82144" x="6657975" y="3246438"/>
          <p14:tracePt t="82160" x="6651625" y="3235325"/>
          <p14:tracePt t="82160" x="6651625" y="3228975"/>
          <p14:tracePt t="82177" x="6646863" y="3217863"/>
          <p14:tracePt t="82194" x="6640513" y="3211513"/>
          <p14:tracePt t="82210" x="6635750" y="3206750"/>
          <p14:tracePt t="82227" x="6635750" y="3200400"/>
          <p14:tracePt t="82244" x="6629400" y="3194050"/>
          <p14:tracePt t="82281" x="6623050" y="3194050"/>
          <p14:tracePt t="82290" x="6618288" y="3194050"/>
          <p14:tracePt t="82294" x="6611938" y="3194050"/>
          <p14:tracePt t="82310" x="6600825" y="3194050"/>
          <p14:tracePt t="82328" x="6589713" y="3194050"/>
          <p14:tracePt t="82344" x="6583363" y="3194050"/>
          <p14:tracePt t="82361" x="6578600" y="3194050"/>
          <p14:tracePt t="82377" x="6565900" y="3200400"/>
          <p14:tracePt t="82394" x="6561138" y="3206750"/>
          <p14:tracePt t="82410" x="6554788" y="3206750"/>
          <p14:tracePt t="82427" x="6543675" y="3211513"/>
          <p14:tracePt t="82444" x="6543675" y="3217863"/>
          <p14:tracePt t="82461" x="6537325" y="3222625"/>
          <p14:tracePt t="82477" x="6532563" y="3228975"/>
          <p14:tracePt t="82494" x="6526213" y="3240088"/>
          <p14:tracePt t="82510" x="6508750" y="3257550"/>
          <p14:tracePt t="82527" x="6497638" y="3275013"/>
          <p14:tracePt t="82543" x="6486525" y="3297238"/>
          <p14:tracePt t="82561" x="6475413" y="3308350"/>
          <p14:tracePt t="82577" x="6457950" y="3321050"/>
          <p14:tracePt t="82594" x="6451600" y="3321050"/>
          <p14:tracePt t="82610" x="6446838" y="3325813"/>
          <p14:tracePt t="82628" x="6440488" y="3325813"/>
          <p14:tracePt t="82644" x="6435725" y="3332163"/>
          <p14:tracePt t="82661" x="6423025" y="3332163"/>
          <p14:tracePt t="82677" x="6418263" y="3332163"/>
          <p14:tracePt t="82694" x="6407150" y="3332163"/>
          <p14:tracePt t="82710" x="6394450" y="3336925"/>
          <p14:tracePt t="82727" x="6378575" y="3336925"/>
          <p14:tracePt t="82744" x="6354763" y="3336925"/>
          <p14:tracePt t="82761" x="6321425" y="3343275"/>
          <p14:tracePt t="82777" x="6264275" y="3343275"/>
          <p14:tracePt t="82794" x="6218238" y="3343275"/>
          <p14:tracePt t="82810" x="6178550" y="3343275"/>
          <p14:tracePt t="82827" x="6137275" y="3343275"/>
          <p14:tracePt t="82843" x="6103938" y="3343275"/>
          <p14:tracePt t="82861" x="6080125" y="3343275"/>
          <p14:tracePt t="82877" x="6064250" y="3349625"/>
          <p14:tracePt t="82894" x="6057900" y="3354388"/>
          <p14:tracePt t="82953" x="6057900" y="3360738"/>
          <p14:tracePt t="82961" x="6057900" y="3365500"/>
          <p14:tracePt t="82977" x="6057900" y="3371850"/>
          <p14:tracePt t="82977" x="6040438" y="3400425"/>
          <p14:tracePt t="82994" x="6035675" y="3417888"/>
          <p14:tracePt t="83010" x="6029325" y="3435350"/>
          <p14:tracePt t="83027" x="6018213" y="3451225"/>
          <p14:tracePt t="83043" x="6011863" y="3475038"/>
          <p14:tracePt t="83061" x="6000750" y="3486150"/>
          <p14:tracePt t="83077" x="6000750" y="3508375"/>
          <p14:tracePt t="83094" x="5994400" y="3532188"/>
          <p14:tracePt t="83110" x="5989638" y="3549650"/>
          <p14:tracePt t="83127" x="5983288" y="3578225"/>
          <p14:tracePt t="83143" x="5983288" y="3594100"/>
          <p14:tracePt t="83161" x="5983288" y="3617913"/>
          <p14:tracePt t="83177" x="5983288" y="3635375"/>
          <p14:tracePt t="83194" x="5983288" y="3646488"/>
          <p14:tracePt t="83210" x="5983288" y="3663950"/>
          <p14:tracePt t="83227" x="5983288" y="3679825"/>
          <p14:tracePt t="83243" x="5983288" y="3692525"/>
          <p14:tracePt t="83261" x="5983288" y="3703638"/>
          <p14:tracePt t="83277" x="5983288" y="3714750"/>
          <p14:tracePt t="83294" x="5989638" y="3725863"/>
          <p14:tracePt t="83310" x="5989638" y="3732213"/>
          <p14:tracePt t="83327" x="5989638" y="3743325"/>
          <p14:tracePt t="83343" x="5989638" y="3749675"/>
          <p14:tracePt t="83360" x="5994400" y="3754438"/>
          <p14:tracePt t="83377" x="5994400" y="3765550"/>
          <p14:tracePt t="83394" x="5994400" y="3771900"/>
          <p14:tracePt t="83410" x="5994400" y="3778250"/>
          <p14:tracePt t="83427" x="5994400" y="3783013"/>
          <p14:tracePt t="83443" x="5994400" y="3794125"/>
          <p14:tracePt t="83460" x="5994400" y="3800475"/>
          <p14:tracePt t="83477" x="5994400" y="3817938"/>
          <p14:tracePt t="83494" x="5994400" y="3835400"/>
          <p14:tracePt t="83510" x="5994400" y="3851275"/>
          <p14:tracePt t="83527" x="5994400" y="3875088"/>
          <p14:tracePt t="83543" x="5994400" y="3886200"/>
          <p14:tracePt t="83561" x="5994400" y="3908425"/>
          <p14:tracePt t="83577" x="5989638" y="3925888"/>
          <p14:tracePt t="83594" x="5989638" y="3937000"/>
          <p14:tracePt t="83610" x="5983288" y="3949700"/>
          <p14:tracePt t="83627" x="5983288" y="3954463"/>
          <p14:tracePt t="83643" x="5978525" y="3965575"/>
          <p14:tracePt t="83660" x="5972175" y="3965575"/>
          <p14:tracePt t="83677" x="5972175" y="3971925"/>
          <p14:tracePt t="83713" x="5965825" y="3971925"/>
          <p14:tracePt t="84402" x="5965825" y="3978275"/>
          <p14:tracePt t="84411" x="5965825" y="3983038"/>
          <p14:tracePt t="84412" x="5978525" y="4006850"/>
          <p14:tracePt t="84428" x="5989638" y="4029075"/>
          <p14:tracePt t="84445" x="6000750" y="4046538"/>
          <p14:tracePt t="84461" x="6011863" y="4051300"/>
          <p14:tracePt t="84478" x="6018213" y="4057650"/>
          <p14:tracePt t="85962" x="6018213" y="4051300"/>
          <p14:tracePt t="85970" x="6029325" y="4051300"/>
          <p14:tracePt t="85978" x="6046788" y="4029075"/>
          <p14:tracePt t="85995" x="6057900" y="4000500"/>
          <p14:tracePt t="86011" x="6064250" y="3965575"/>
          <p14:tracePt t="86028" x="6080125" y="3937000"/>
          <p14:tracePt t="86044" x="6086475" y="3897313"/>
          <p14:tracePt t="86061" x="6103938" y="3857625"/>
          <p14:tracePt t="86078" x="6115050" y="3822700"/>
          <p14:tracePt t="86095" x="6126163" y="3800475"/>
          <p14:tracePt t="86111" x="6126163" y="3789363"/>
          <p14:tracePt t="86298" x="6132513" y="3789363"/>
          <p14:tracePt t="86311" x="6132513" y="3783013"/>
          <p14:tracePt t="86314" x="6149975" y="3771900"/>
          <p14:tracePt t="86328" x="6172200" y="3754438"/>
          <p14:tracePt t="86344" x="6218238" y="3732213"/>
          <p14:tracePt t="86361" x="6269038" y="3721100"/>
          <p14:tracePt t="86378" x="6361113" y="3697288"/>
          <p14:tracePt t="86395" x="6407150" y="3679825"/>
          <p14:tracePt t="86411" x="6451600" y="3675063"/>
          <p14:tracePt t="86428" x="6486525" y="3668713"/>
          <p14:tracePt t="86444" x="6526213" y="3663950"/>
          <p14:tracePt t="86462" x="6561138" y="3657600"/>
          <p14:tracePt t="86478" x="6594475" y="3651250"/>
          <p14:tracePt t="86495" x="6618288" y="3651250"/>
          <p14:tracePt t="86511" x="6629400" y="3651250"/>
          <p14:tracePt t="86528" x="6640513" y="3651250"/>
          <p14:tracePt t="86544" x="6646863" y="3651250"/>
          <p14:tracePt t="86561" x="6651625" y="3657600"/>
          <p14:tracePt t="86578" x="6657975" y="3663950"/>
          <p14:tracePt t="86595" x="6664325" y="3675063"/>
          <p14:tracePt t="86611" x="6664325" y="3679825"/>
          <p14:tracePt t="86628" x="6664325" y="3686175"/>
          <p14:tracePt t="86644" x="6664325" y="3692525"/>
          <p14:tracePt t="87634" x="6669088" y="3692525"/>
          <p14:tracePt t="87641" x="6675438" y="3692525"/>
          <p14:tracePt t="87644" x="6686550" y="3692525"/>
          <p14:tracePt t="87661" x="6697663" y="3679825"/>
          <p14:tracePt t="87678" x="6704013" y="3679825"/>
          <p14:tracePt t="87762" x="6708775" y="3679825"/>
          <p14:tracePt t="87770" x="6715125" y="3679825"/>
          <p14:tracePt t="87778" x="6726238" y="3668713"/>
          <p14:tracePt t="87794" x="6750050" y="3657600"/>
          <p14:tracePt t="87811" x="6783388" y="3635375"/>
          <p14:tracePt t="87827" x="6807200" y="3617913"/>
          <p14:tracePt t="87845" x="6840538" y="3600450"/>
          <p14:tracePt t="87861" x="6864350" y="3582988"/>
          <p14:tracePt t="87878" x="6886575" y="3571875"/>
          <p14:tracePt t="87894" x="6897688" y="3565525"/>
          <p14:tracePt t="87911" x="6904038" y="3554413"/>
          <p14:tracePt t="87927" x="6908800" y="3554413"/>
          <p14:tracePt t="88026" x="6915150" y="3554413"/>
          <p14:tracePt t="88044" x="6921500" y="3549650"/>
          <p14:tracePt t="88074" x="6926263" y="3549650"/>
          <p14:tracePt t="88130" x="6926263" y="3543300"/>
          <p14:tracePt t="88154" x="6932613" y="3543300"/>
          <p14:tracePt t="88194" x="6937375" y="3543300"/>
          <p14:tracePt t="88201" x="6943725" y="3536950"/>
          <p14:tracePt t="88211" x="6950075" y="3532188"/>
          <p14:tracePt t="88227" x="6954838" y="3525838"/>
          <p14:tracePt t="88244" x="6961188" y="3514725"/>
          <p14:tracePt t="88261" x="6965950" y="3508375"/>
          <p14:tracePt t="88278" x="6972300" y="3508375"/>
          <p14:tracePt t="88294" x="6978650" y="3503613"/>
          <p14:tracePt t="88338" x="6983413" y="3503613"/>
          <p14:tracePt t="88402" x="6983413" y="3497263"/>
          <p14:tracePt t="88442" x="6989763" y="3492500"/>
          <p14:tracePt t="88461" x="6989763" y="3486150"/>
          <p14:tracePt t="88465" x="6989763" y="3479800"/>
          <p14:tracePt t="88477" x="6989763" y="3475038"/>
          <p14:tracePt t="88494" x="6994525" y="3468688"/>
          <p14:tracePt t="88602" x="6994525" y="3463925"/>
          <p14:tracePt t="88616" x="6994525" y="3457575"/>
          <p14:tracePt t="88628" x="6994525" y="3446463"/>
          <p14:tracePt t="88644" x="6994525" y="3435350"/>
          <p14:tracePt t="88661" x="6994525" y="3422650"/>
          <p14:tracePt t="88678" x="6994525" y="3411538"/>
          <p14:tracePt t="88694" x="6994525" y="3406775"/>
          <p14:tracePt t="88946" x="7000875" y="3406775"/>
          <p14:tracePt t="88960" x="7007225" y="3371850"/>
          <p14:tracePt t="88978" x="7007225" y="3343275"/>
          <p14:tracePt t="88995" x="7007225" y="3321050"/>
          <p14:tracePt t="89011" x="7007225" y="3308350"/>
          <p14:tracePt t="89028" x="7007225" y="3297238"/>
          <p14:tracePt t="89044" x="7007225" y="3292475"/>
          <p14:tracePt t="89061" x="7007225" y="3286125"/>
          <p14:tracePt t="89077" x="7007225" y="3275013"/>
          <p14:tracePt t="89154" x="7007225" y="3268663"/>
          <p14:tracePt t="89210" x="7007225" y="3263900"/>
          <p14:tracePt t="89218" x="7007225" y="3251200"/>
          <p14:tracePt t="89228" x="7007225" y="3240088"/>
          <p14:tracePt t="89244" x="7007225" y="3228975"/>
          <p14:tracePt t="89261" x="7007225" y="3217863"/>
          <p14:tracePt t="89277" x="7007225" y="3200400"/>
          <p14:tracePt t="89295" x="7007225" y="3194050"/>
          <p14:tracePt t="89311" x="7007225" y="3189288"/>
          <p14:tracePt t="89328" x="7007225" y="3182938"/>
          <p14:tracePt t="89362" x="7007225" y="3178175"/>
          <p14:tracePt t="89386" x="7007225" y="3171825"/>
          <p14:tracePt t="89394" x="7000875" y="3171825"/>
          <p14:tracePt t="89418" x="7000875" y="3165475"/>
          <p14:tracePt t="89466" x="6994525" y="3165475"/>
          <p14:tracePt t="89477" x="6994525" y="3160713"/>
          <p14:tracePt t="89506" x="6989763" y="3160713"/>
          <p14:tracePt t="89530" x="6983413" y="3160713"/>
          <p14:tracePt t="89842" x="6978650" y="3160713"/>
          <p14:tracePt t="89874" x="6972300" y="3160713"/>
          <p14:tracePt t="89884" x="6972300" y="3154363"/>
          <p14:tracePt t="89930" x="6965950" y="3154363"/>
          <p14:tracePt t="89986" x="6961188" y="3154363"/>
          <p14:tracePt t="89994" x="6961188" y="3149600"/>
          <p14:tracePt t="90178" x="6965950" y="3149600"/>
          <p14:tracePt t="90210" x="6972300" y="3149600"/>
          <p14:tracePt t="90234" x="6978650" y="3149600"/>
          <p14:tracePt t="90394" x="6983413" y="3149600"/>
          <p14:tracePt t="91010" x="6989763" y="3149600"/>
          <p14:tracePt t="91027" x="6989763" y="3154363"/>
          <p14:tracePt t="91034" x="6994525" y="3165475"/>
          <p14:tracePt t="91066" x="6994525" y="3171825"/>
          <p14:tracePt t="91072" x="7000875" y="3171825"/>
          <p14:tracePt t="91391" x="7007225" y="3171825"/>
          <p14:tracePt t="91434" x="7011988" y="3171825"/>
          <p14:tracePt t="91450" x="7018338" y="3171825"/>
          <p14:tracePt t="91458" x="7023100" y="3171825"/>
          <p14:tracePt t="91466" x="7029450" y="3178175"/>
          <p14:tracePt t="91478" x="7035800" y="3182938"/>
          <p14:tracePt t="91514" x="7040563" y="3182938"/>
          <p14:tracePt t="91658" x="7046913" y="3182938"/>
          <p14:tracePt t="92474" x="7051675" y="3182938"/>
          <p14:tracePt t="92514" x="7058025" y="3182938"/>
          <p14:tracePt t="92530" x="7058025" y="3178175"/>
          <p14:tracePt t="92730" x="7058025" y="3171825"/>
          <p14:tracePt t="92750" x="7058025" y="3165475"/>
          <p14:tracePt t="92761" x="7058025" y="3160713"/>
          <p14:tracePt t="92777" x="7058025" y="3154363"/>
          <p14:tracePt t="92874" x="7058025" y="3149600"/>
          <p14:tracePt t="92894" x="7058025" y="3143250"/>
          <p14:tracePt t="92922" x="7058025" y="3136900"/>
          <p14:tracePt t="93034" x="7051675" y="3136900"/>
          <p14:tracePt t="93138" x="7046913" y="3136900"/>
          <p14:tracePt t="93178" x="7040563" y="3136900"/>
          <p14:tracePt t="93226" x="7035800" y="3136900"/>
          <p14:tracePt t="93314" x="7035800" y="3132138"/>
          <p14:tracePt t="93394" x="7035800" y="3125788"/>
          <p14:tracePt t="93426" x="7035800" y="3121025"/>
          <p14:tracePt t="93610" x="7029450" y="3121025"/>
          <p14:tracePt t="94058" x="7023100" y="3121025"/>
          <p14:tracePt t="94122" x="7018338" y="3121025"/>
          <p14:tracePt t="94434" x="7018338" y="3125788"/>
          <p14:tracePt t="94586" x="7023100" y="3125788"/>
          <p14:tracePt t="94914" x="7023100" y="3121025"/>
          <p14:tracePt t="95506" x="7023100" y="3125788"/>
          <p14:tracePt t="95538" x="7023100" y="3132138"/>
          <p14:tracePt t="96234" x="7023100" y="3136900"/>
          <p14:tracePt t="96242" x="7023100" y="3143250"/>
          <p14:tracePt t="96253" x="7023100" y="3149600"/>
          <p14:tracePt t="96282" x="7023100" y="3154363"/>
          <p14:tracePt t="96298" x="7029450" y="3154363"/>
          <p14:tracePt t="96310" x="7029450" y="3160713"/>
          <p14:tracePt t="96930" x="7029450" y="3165475"/>
          <p14:tracePt t="96962" x="7035800" y="3165475"/>
          <p14:tracePt t="96962" x="7035800" y="3171825"/>
          <p14:tracePt t="99114" x="7029450" y="3171825"/>
          <p14:tracePt t="99178" x="7023100" y="3171825"/>
          <p14:tracePt t="99186" x="7023100" y="3178175"/>
          <p14:tracePt t="99194" x="7018338" y="3178175"/>
          <p14:tracePt t="99233" x="7018338" y="3182938"/>
          <p14:tracePt t="99242" x="7011988" y="3182938"/>
          <p14:tracePt t="99282" x="7007225" y="3182938"/>
          <p14:tracePt t="99298" x="7000875" y="3182938"/>
          <p14:tracePt t="99401" x="7000875" y="3189288"/>
          <p14:tracePt t="99458" x="7000875" y="3194050"/>
          <p14:tracePt t="99482" x="7007225" y="3194050"/>
          <p14:tracePt t="99493" x="7007225" y="3200400"/>
          <p14:tracePt t="99494" x="7011988" y="3206750"/>
          <p14:tracePt t="99510" x="7011988" y="3211513"/>
          <p14:tracePt t="99545" x="7011988" y="3217863"/>
          <p14:tracePt t="99562" x="7011988" y="3222625"/>
          <p14:tracePt t="99866" x="7018338" y="3222625"/>
          <p14:tracePt t="100162" x="7011988" y="3222625"/>
          <p14:tracePt t="100297" x="7011988" y="3217863"/>
          <p14:tracePt t="100769" x="7011988" y="3211513"/>
          <p14:tracePt t="100841" x="7018338" y="3211513"/>
          <p14:tracePt t="100842" x="7023100" y="3211513"/>
          <p14:tracePt t="100881" x="7029450" y="3211513"/>
          <p14:tracePt t="100906" x="7035800" y="3211513"/>
          <p14:tracePt t="100929" x="7040563" y="3211513"/>
          <p14:tracePt t="100945" x="7046913" y="3211513"/>
          <p14:tracePt t="100946" x="7046913" y="3217863"/>
          <p14:tracePt t="100960" x="7046913" y="3222625"/>
          <p14:tracePt t="100977" x="7051675" y="3222625"/>
          <p14:tracePt t="101082" x="7051675" y="3228975"/>
          <p14:tracePt t="101113" x="7051675" y="3235325"/>
          <p14:tracePt t="101161" x="7051675" y="3240088"/>
          <p14:tracePt t="101241" x="7051675" y="3246438"/>
          <p14:tracePt t="101260" x="7051675" y="3251200"/>
          <p14:tracePt t="101276" x="7051675" y="3257550"/>
          <p14:tracePt t="101277" x="7051675" y="3263900"/>
          <p14:tracePt t="101293" x="7051675" y="3268663"/>
          <p14:tracePt t="101310" x="7051675" y="3275013"/>
          <p14:tracePt t="101326" x="7051675" y="3286125"/>
          <p14:tracePt t="101344" x="7051675" y="3297238"/>
          <p14:tracePt t="101360" x="7051675" y="3303588"/>
          <p14:tracePt t="101377" x="7051675" y="3314700"/>
          <p14:tracePt t="101393" x="7058025" y="3321050"/>
          <p14:tracePt t="101410" x="7064375" y="3325813"/>
          <p14:tracePt t="101426" x="7064375" y="3336925"/>
          <p14:tracePt t="101444" x="7064375" y="3343275"/>
          <p14:tracePt t="101460" x="7069138" y="3349625"/>
          <p14:tracePt t="101477" x="7069138" y="3360738"/>
          <p14:tracePt t="101493" x="7075488" y="3360738"/>
          <p14:tracePt t="101510" x="7075488" y="3371850"/>
          <p14:tracePt t="101526" x="7080250" y="3378200"/>
          <p14:tracePt t="101543" x="7080250" y="3389313"/>
          <p14:tracePt t="101560" x="7086600" y="3394075"/>
          <p14:tracePt t="101577" x="7086600" y="3406775"/>
          <p14:tracePt t="101593" x="7092950" y="3411538"/>
          <p14:tracePt t="101610" x="7092950" y="3422650"/>
          <p14:tracePt t="101627" x="7097713" y="3435350"/>
          <p14:tracePt t="101643" x="7097713" y="3440113"/>
          <p14:tracePt t="101660" x="7097713" y="3446463"/>
          <p14:tracePt t="101677" x="7104063" y="3451225"/>
          <p14:tracePt t="101693" x="7104063" y="3457575"/>
          <p14:tracePt t="101833" x="7104063" y="3451225"/>
          <p14:tracePt t="101843" x="7097713" y="3451225"/>
          <p14:tracePt t="101857" x="7097713" y="3446463"/>
          <p14:tracePt t="101863" x="7092950" y="3440113"/>
          <p14:tracePt t="101876" x="7092950" y="3429000"/>
          <p14:tracePt t="101894" x="7086600" y="3417888"/>
          <p14:tracePt t="101911" x="7080250" y="3400425"/>
          <p14:tracePt t="101927" x="7080250" y="3389313"/>
          <p14:tracePt t="101944" x="7069138" y="3371850"/>
          <p14:tracePt t="101961" x="7069138" y="3360738"/>
          <p14:tracePt t="101978" x="7064375" y="3354388"/>
          <p14:tracePt t="101994" x="7064375" y="3343275"/>
          <p14:tracePt t="102011" x="7058025" y="3336925"/>
          <p14:tracePt t="102027" x="7051675" y="3325813"/>
          <p14:tracePt t="102066" x="7051675" y="3321050"/>
          <p14:tracePt t="102077" x="7046913" y="3321050"/>
          <p14:tracePt t="102090" x="7046913" y="3314700"/>
          <p14:tracePt t="102095" x="7040563" y="3308350"/>
          <p14:tracePt t="102111" x="7040563" y="3303588"/>
          <p14:tracePt t="102127" x="7035800" y="3303588"/>
          <p14:tracePt t="102144" x="7035800" y="3297238"/>
          <p14:tracePt t="102186" x="7029450" y="3297238"/>
          <p14:tracePt t="102186" x="7029450" y="3292475"/>
          <p14:tracePt t="102194" x="7029450" y="3286125"/>
          <p14:tracePt t="102258" x="7029450" y="3279775"/>
          <p14:tracePt t="102290" x="7029450" y="3275013"/>
          <p14:tracePt t="102293" x="7029450" y="3268663"/>
          <p14:tracePt t="102311" x="7029450" y="3263900"/>
          <p14:tracePt t="102328" x="7029450" y="3257550"/>
          <p14:tracePt t="102370" x="7023100" y="3257550"/>
          <p14:tracePt t="102402" x="7023100" y="3251200"/>
          <p14:tracePt t="102450" x="7023100" y="3246438"/>
          <p14:tracePt t="102474" x="7023100" y="3240088"/>
          <p14:tracePt t="102494" x="7018338" y="3240088"/>
          <p14:tracePt t="102495" x="7018338" y="3235325"/>
          <p14:tracePt t="102511" x="7011988" y="3235325"/>
          <p14:tracePt t="102562" x="7011988" y="3228975"/>
          <p14:tracePt t="102602" x="7011988" y="3222625"/>
          <p14:tracePt t="102666" x="7011988" y="3217863"/>
          <p14:tracePt t="102682" x="7011988" y="3211513"/>
          <p14:tracePt t="102695" x="7011988" y="3206750"/>
          <p14:tracePt t="102711" x="7007225" y="3200400"/>
          <p14:tracePt t="102818" x="7007225" y="3194050"/>
          <p14:tracePt t="102834" x="7000875" y="3194050"/>
          <p14:tracePt t="102844" x="7000875" y="3189288"/>
          <p14:tracePt t="102850" x="6994525" y="3182938"/>
          <p14:tracePt t="102906" x="6989763" y="3182938"/>
          <p14:tracePt t="102930" x="6989763" y="3178175"/>
          <p14:tracePt t="102994" x="6983413" y="3178175"/>
          <p14:tracePt t="103370" x="6983413" y="3171825"/>
          <p14:tracePt t="103378" x="6978650" y="3171825"/>
          <p14:tracePt t="103418" x="6978650" y="3165475"/>
          <p14:tracePt t="103444" x="6972300" y="3165475"/>
          <p14:tracePt t="103842" x="6972300" y="3160713"/>
          <p14:tracePt t="104362" x="6978650" y="3160713"/>
          <p14:tracePt t="104402" x="6983413" y="3160713"/>
          <p14:tracePt t="104450" x="6989763" y="3160713"/>
          <p14:tracePt t="104498" x="6989763" y="3154363"/>
          <p14:tracePt t="104738" x="6989763" y="3160713"/>
          <p14:tracePt t="104754" x="6989763" y="3165475"/>
          <p14:tracePt t="104764" x="6989763" y="3171825"/>
          <p14:tracePt t="104777" x="6989763" y="3178175"/>
          <p14:tracePt t="104794" x="6989763" y="3182938"/>
          <p14:tracePt t="105042" x="6989763" y="3189288"/>
          <p14:tracePt t="105060" x="6994525" y="3206750"/>
          <p14:tracePt t="105077" x="7000875" y="3217863"/>
          <p14:tracePt t="105094" x="7011988" y="3228975"/>
          <p14:tracePt t="105111" x="7018338" y="3257550"/>
          <p14:tracePt t="105127" x="7018338" y="3279775"/>
          <p14:tracePt t="105144" x="7018338" y="3297238"/>
          <p14:tracePt t="105160" x="7018338" y="3308350"/>
          <p14:tracePt t="105178" x="7018338" y="3325813"/>
          <p14:tracePt t="105194" x="7000875" y="3349625"/>
          <p14:tracePt t="105211" x="6989763" y="3378200"/>
          <p14:tracePt t="105227" x="6965950" y="3411538"/>
          <p14:tracePt t="105244" x="6943725" y="3440113"/>
          <p14:tracePt t="105260" x="6921500" y="3463925"/>
          <p14:tracePt t="105277" x="6897688" y="3479800"/>
          <p14:tracePt t="105294" x="6880225" y="3492500"/>
          <p14:tracePt t="106058" x="6880225" y="3486150"/>
          <p14:tracePt t="106066" x="6886575" y="3463925"/>
          <p14:tracePt t="106082" x="6897688" y="3446463"/>
          <p14:tracePt t="106094" x="6904038" y="3429000"/>
          <p14:tracePt t="106110" x="6908800" y="3417888"/>
          <p14:tracePt t="106128" x="6915150" y="3406775"/>
          <p14:tracePt t="106144" x="6921500" y="3394075"/>
          <p14:tracePt t="106234" x="6926263" y="3394075"/>
          <p14:tracePt t="106244" x="6926263" y="3389313"/>
          <p14:tracePt t="106244" x="6926263" y="3382963"/>
          <p14:tracePt t="106261" x="6926263" y="3378200"/>
          <p14:tracePt t="106277" x="6932613" y="3371850"/>
          <p14:tracePt t="106294" x="6932613" y="3365500"/>
          <p14:tracePt t="106310" x="6937375" y="3365500"/>
          <p14:tracePt t="106327" x="6937375" y="3360738"/>
          <p14:tracePt t="106378" x="6937375" y="3354388"/>
          <p14:tracePt t="106380" x="6943725" y="3354388"/>
          <p14:tracePt t="106394" x="6943725" y="3349625"/>
          <p14:tracePt t="106410" x="6943725" y="3343275"/>
          <p14:tracePt t="106427" x="6943725" y="3336925"/>
          <p14:tracePt t="106444" x="6950075" y="3325813"/>
          <p14:tracePt t="106461" x="6950075" y="3321050"/>
          <p14:tracePt t="106477" x="6954838" y="3303588"/>
          <p14:tracePt t="106494" x="6961188" y="3292475"/>
          <p14:tracePt t="106510" x="6961188" y="3275013"/>
          <p14:tracePt t="106528" x="6961188" y="3268663"/>
          <p14:tracePt t="106544" x="6965950" y="3257550"/>
          <p14:tracePt t="106626" x="6972300" y="3257550"/>
          <p14:tracePt t="106658" x="6972300" y="3263900"/>
          <p14:tracePt t="106660" x="6972300" y="3268663"/>
          <p14:tracePt t="106681" x="6972300" y="3279775"/>
          <p14:tracePt t="106694" x="6972300" y="3297238"/>
          <p14:tracePt t="106710" x="6972300" y="3303588"/>
          <p14:tracePt t="106727" x="6972300" y="3308350"/>
          <p14:tracePt t="106744" x="6965950" y="3314700"/>
          <p14:tracePt t="107722" x="6965950" y="3303588"/>
          <p14:tracePt t="107744" x="6965950" y="3297238"/>
          <p14:tracePt t="107744" x="6965950" y="3279775"/>
          <p14:tracePt t="107760" x="6972300" y="3275013"/>
          <p14:tracePt t="107760" x="6972300" y="3268663"/>
          <p14:tracePt t="107778" x="6972300" y="3263900"/>
          <p14:tracePt t="107794" x="6972300" y="3251200"/>
          <p14:tracePt t="107811" x="6972300" y="3246438"/>
          <p14:tracePt t="107827" x="6972300" y="3240088"/>
          <p14:tracePt t="107882" x="6972300" y="3235325"/>
          <p14:tracePt t="10808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53.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12402</TotalTime>
  <Words>3533</Words>
  <Application>Microsoft Office PowerPoint</Application>
  <PresentationFormat>On-screen Show (4:3)</PresentationFormat>
  <Paragraphs>451</Paragraphs>
  <Slides>39</Slides>
  <Notes>0</Notes>
  <HiddenSlides>0</HiddenSlides>
  <MMClips>38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1_Office Theme</vt:lpstr>
      <vt:lpstr>Substation and Distribution Automation</vt:lpstr>
      <vt:lpstr>Module 9 Overview</vt:lpstr>
      <vt:lpstr>Part 1: Switching and Protective Devices</vt:lpstr>
      <vt:lpstr>Switching and Protective Devices</vt:lpstr>
      <vt:lpstr>Manual Switches: Substation</vt:lpstr>
      <vt:lpstr>Manual Switches: Distribution Feeder </vt:lpstr>
      <vt:lpstr>Remote Control Switches </vt:lpstr>
      <vt:lpstr>Circuit Breakers</vt:lpstr>
      <vt:lpstr>Fuses</vt:lpstr>
      <vt:lpstr>Fuses Cont.</vt:lpstr>
      <vt:lpstr>Protection Relays</vt:lpstr>
      <vt:lpstr>Reclosers</vt:lpstr>
      <vt:lpstr>Reclosers Cont.</vt:lpstr>
      <vt:lpstr>Sectionalizers</vt:lpstr>
      <vt:lpstr>Part 2: Protection Schemes</vt:lpstr>
      <vt:lpstr>Protection Schemes to be Examined</vt:lpstr>
      <vt:lpstr>Generator Protection</vt:lpstr>
      <vt:lpstr>Transformer Protection</vt:lpstr>
      <vt:lpstr>Line Protection</vt:lpstr>
      <vt:lpstr>Bus Protection</vt:lpstr>
      <vt:lpstr>Special Protection Scheme (SPS)</vt:lpstr>
      <vt:lpstr>Part 3: Reconfiguration</vt:lpstr>
      <vt:lpstr>Radial Reconfiguration Problem</vt:lpstr>
      <vt:lpstr>Solution Methods for the Reconfiguration Problem</vt:lpstr>
      <vt:lpstr>Part 4: Switching Examples</vt:lpstr>
      <vt:lpstr>Overview of Switching Examples</vt:lpstr>
      <vt:lpstr>Test System for Examples 1-3</vt:lpstr>
      <vt:lpstr>Example 1: Fuse Protection</vt:lpstr>
      <vt:lpstr>Example 1: Time Line</vt:lpstr>
      <vt:lpstr>Example 2: Recloser Protection</vt:lpstr>
      <vt:lpstr>Example 2: Time Line</vt:lpstr>
      <vt:lpstr>Example 3: Sectionalizer Protection</vt:lpstr>
      <vt:lpstr>Example 3: Time Line</vt:lpstr>
      <vt:lpstr>Test System for Example 4</vt:lpstr>
      <vt:lpstr>Example 4: Reconfiguration and Load Transfer</vt:lpstr>
      <vt:lpstr>Example 4: Time Line</vt:lpstr>
      <vt:lpstr>Example 4: Time Line Cont.</vt:lpstr>
      <vt:lpstr>Module 9 Concluding Comments</vt:lpstr>
      <vt:lpstr>Substation and Distribution Automation</vt:lpstr>
    </vt:vector>
  </TitlesOfParts>
  <Company>PNNL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</dc:title>
  <dc:creator>Kevin Schneider; Staff</dc:creator>
  <cp:lastModifiedBy>Staff</cp:lastModifiedBy>
  <cp:revision>185</cp:revision>
  <dcterms:created xsi:type="dcterms:W3CDTF">2011-09-15T16:25:35Z</dcterms:created>
  <dcterms:modified xsi:type="dcterms:W3CDTF">2012-01-14T20:27:41Z</dcterms:modified>
</cp:coreProperties>
</file>